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5143500" cx="9144000"/>
  <p:notesSz cx="6858000" cy="9144000"/>
  <p:embeddedFontLst>
    <p:embeddedFont>
      <p:font typeface="Roboto"/>
      <p:regular r:id="rId22"/>
      <p:bold r:id="rId23"/>
      <p:italic r:id="rId24"/>
      <p:boldItalic r:id="rId25"/>
    </p:embeddedFont>
    <p:embeddedFont>
      <p:font typeface="Red Hat Display"/>
      <p:regular r:id="rId26"/>
      <p:bold r:id="rId27"/>
      <p:italic r:id="rId28"/>
      <p:boldItalic r:id="rId29"/>
    </p:embeddedFont>
    <p:embeddedFont>
      <p:font typeface="Syne"/>
      <p:regular r:id="rId30"/>
      <p:bold r:id="rId31"/>
    </p:embeddedFont>
    <p:embeddedFont>
      <p:font typeface="Black Han Sans"/>
      <p:regular r:id="rId32"/>
    </p:embeddedFont>
    <p:embeddedFont>
      <p:font typeface="Francois One"/>
      <p:regular r:id="rId33"/>
    </p:embeddedFont>
    <p:embeddedFont>
      <p:font typeface="Syne SemiBold"/>
      <p:regular r:id="rId34"/>
      <p:bold r:id="rId35"/>
    </p:embeddedFont>
    <p:embeddedFont>
      <p:font typeface="Barlow SemiBold"/>
      <p:regular r:id="rId36"/>
      <p:bold r:id="rId37"/>
      <p:italic r:id="rId38"/>
      <p:boldItalic r:id="rId39"/>
    </p:embeddedFont>
    <p:embeddedFont>
      <p:font typeface="Commissioner ExtraBold"/>
      <p:bold r:id="rId40"/>
    </p:embeddedFont>
    <p:embeddedFont>
      <p:font typeface="Noto Sans JP"/>
      <p:regular r:id="rId41"/>
      <p:bold r:id="rId42"/>
    </p:embeddedFont>
    <p:embeddedFont>
      <p:font typeface="Open Sans"/>
      <p:regular r:id="rId43"/>
      <p:bold r:id="rId44"/>
      <p:italic r:id="rId45"/>
      <p:boldItalic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70294D2-7739-4264-8A05-8B4D8F61C3BE}">
  <a:tblStyle styleId="{170294D2-7739-4264-8A05-8B4D8F61C3BE}"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CommissionerExtraBold-bold.fntdata"/><Relationship Id="rId20" Type="http://schemas.openxmlformats.org/officeDocument/2006/relationships/slide" Target="slides/slide15.xml"/><Relationship Id="rId42" Type="http://schemas.openxmlformats.org/officeDocument/2006/relationships/font" Target="fonts/NotoSansJP-bold.fntdata"/><Relationship Id="rId41" Type="http://schemas.openxmlformats.org/officeDocument/2006/relationships/font" Target="fonts/NotoSansJP-regular.fntdata"/><Relationship Id="rId22" Type="http://schemas.openxmlformats.org/officeDocument/2006/relationships/font" Target="fonts/Roboto-regular.fntdata"/><Relationship Id="rId44" Type="http://schemas.openxmlformats.org/officeDocument/2006/relationships/font" Target="fonts/OpenSans-bold.fntdata"/><Relationship Id="rId21" Type="http://schemas.openxmlformats.org/officeDocument/2006/relationships/slide" Target="slides/slide16.xml"/><Relationship Id="rId43" Type="http://schemas.openxmlformats.org/officeDocument/2006/relationships/font" Target="fonts/OpenSans-regular.fntdata"/><Relationship Id="rId24" Type="http://schemas.openxmlformats.org/officeDocument/2006/relationships/font" Target="fonts/Roboto-italic.fntdata"/><Relationship Id="rId46" Type="http://schemas.openxmlformats.org/officeDocument/2006/relationships/font" Target="fonts/OpenSans-boldItalic.fntdata"/><Relationship Id="rId23" Type="http://schemas.openxmlformats.org/officeDocument/2006/relationships/font" Target="fonts/Roboto-bold.fntdata"/><Relationship Id="rId45" Type="http://schemas.openxmlformats.org/officeDocument/2006/relationships/font" Target="fonts/OpenSans-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RedHatDisplay-regular.fntdata"/><Relationship Id="rId25" Type="http://schemas.openxmlformats.org/officeDocument/2006/relationships/font" Target="fonts/Roboto-boldItalic.fntdata"/><Relationship Id="rId28" Type="http://schemas.openxmlformats.org/officeDocument/2006/relationships/font" Target="fonts/RedHatDisplay-italic.fntdata"/><Relationship Id="rId27" Type="http://schemas.openxmlformats.org/officeDocument/2006/relationships/font" Target="fonts/RedHatDisplay-bold.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RedHatDisplay-boldItalic.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Syne-bold.fntdata"/><Relationship Id="rId30" Type="http://schemas.openxmlformats.org/officeDocument/2006/relationships/font" Target="fonts/Syne-regular.fntdata"/><Relationship Id="rId11" Type="http://schemas.openxmlformats.org/officeDocument/2006/relationships/slide" Target="slides/slide6.xml"/><Relationship Id="rId33" Type="http://schemas.openxmlformats.org/officeDocument/2006/relationships/font" Target="fonts/FrancoisOne-regular.fntdata"/><Relationship Id="rId10" Type="http://schemas.openxmlformats.org/officeDocument/2006/relationships/slide" Target="slides/slide5.xml"/><Relationship Id="rId32" Type="http://schemas.openxmlformats.org/officeDocument/2006/relationships/font" Target="fonts/BlackHanSans-regular.fntdata"/><Relationship Id="rId13" Type="http://schemas.openxmlformats.org/officeDocument/2006/relationships/slide" Target="slides/slide8.xml"/><Relationship Id="rId35" Type="http://schemas.openxmlformats.org/officeDocument/2006/relationships/font" Target="fonts/SyneSemiBold-bold.fntdata"/><Relationship Id="rId12" Type="http://schemas.openxmlformats.org/officeDocument/2006/relationships/slide" Target="slides/slide7.xml"/><Relationship Id="rId34" Type="http://schemas.openxmlformats.org/officeDocument/2006/relationships/font" Target="fonts/SyneSemiBold-regular.fntdata"/><Relationship Id="rId15" Type="http://schemas.openxmlformats.org/officeDocument/2006/relationships/slide" Target="slides/slide10.xml"/><Relationship Id="rId37" Type="http://schemas.openxmlformats.org/officeDocument/2006/relationships/font" Target="fonts/BarlowSemiBold-bold.fntdata"/><Relationship Id="rId14" Type="http://schemas.openxmlformats.org/officeDocument/2006/relationships/slide" Target="slides/slide9.xml"/><Relationship Id="rId36" Type="http://schemas.openxmlformats.org/officeDocument/2006/relationships/font" Target="fonts/BarlowSemiBold-regular.fntdata"/><Relationship Id="rId17" Type="http://schemas.openxmlformats.org/officeDocument/2006/relationships/slide" Target="slides/slide12.xml"/><Relationship Id="rId39" Type="http://schemas.openxmlformats.org/officeDocument/2006/relationships/font" Target="fonts/BarlowSemiBold-boldItalic.fntdata"/><Relationship Id="rId16" Type="http://schemas.openxmlformats.org/officeDocument/2006/relationships/slide" Target="slides/slide11.xml"/><Relationship Id="rId38" Type="http://schemas.openxmlformats.org/officeDocument/2006/relationships/font" Target="fonts/BarlowSemiBold-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0" name="Google Shape;290;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269ebdc5833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1" name="Google Shape;411;g269ebdc5833_0_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3" name="Google Shape;423;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269ebdc5833_0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0" name="Google Shape;430;g269ebdc5833_0_8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6" name="Google Shape;436;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7" name="Google Shape;447;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g2bbe770f9f1_2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8" name="Google Shape;458;g2bbe770f9f1_2_7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空き家を訪問し、管理に困っている人や関わっている人に話を聞いた。空き家を劣化させないために必要な要素を調べるためにフィールドワークを重ね、身をもって空き家問題を体感した。劣化を解決するだけでなく地域全体で空き家問題へ関心を持ってほしい。的なことを言っていい感じに締める。</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7" name="Google Shape;467;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9" name="Google Shape;299;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7" name="Google Shape;317;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4" name="Google Shape;324;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1" name="Google Shape;33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3" name="Google Shape;343;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インタビューをしたよってさらっという</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9" name="Google Shape;349;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フィールドワークしたよってさらっという</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2" name="Google Shape;362;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g2bbe770f9f1_2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2" name="Google Shape;382;g2bbe770f9f1_2_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p:nvPr/>
        </p:nvSpPr>
        <p:spPr>
          <a:xfrm>
            <a:off x="-730625" y="4473225"/>
            <a:ext cx="4115987" cy="769394"/>
          </a:xfrm>
          <a:custGeom>
            <a:rect b="b" l="l" r="r" t="t"/>
            <a:pathLst>
              <a:path extrusionOk="0" h="15913" w="85129">
                <a:moveTo>
                  <a:pt x="81192" y="11976"/>
                </a:moveTo>
                <a:cubicBezTo>
                  <a:pt x="76022" y="6973"/>
                  <a:pt x="68016" y="4037"/>
                  <a:pt x="61511" y="7073"/>
                </a:cubicBezTo>
                <a:cubicBezTo>
                  <a:pt x="58643" y="8407"/>
                  <a:pt x="56207" y="10575"/>
                  <a:pt x="53005" y="11075"/>
                </a:cubicBezTo>
                <a:cubicBezTo>
                  <a:pt x="51437" y="11342"/>
                  <a:pt x="49803" y="11242"/>
                  <a:pt x="48202" y="10975"/>
                </a:cubicBezTo>
                <a:cubicBezTo>
                  <a:pt x="46434" y="10608"/>
                  <a:pt x="44666" y="10008"/>
                  <a:pt x="43031" y="9241"/>
                </a:cubicBezTo>
                <a:cubicBezTo>
                  <a:pt x="38795" y="7239"/>
                  <a:pt x="34992" y="4304"/>
                  <a:pt x="30689" y="2403"/>
                </a:cubicBezTo>
                <a:cubicBezTo>
                  <a:pt x="26353" y="568"/>
                  <a:pt x="21016" y="1"/>
                  <a:pt x="17180" y="2803"/>
                </a:cubicBezTo>
                <a:cubicBezTo>
                  <a:pt x="15745" y="3870"/>
                  <a:pt x="14611" y="5338"/>
                  <a:pt x="13143" y="6405"/>
                </a:cubicBezTo>
                <a:cubicBezTo>
                  <a:pt x="10942" y="8040"/>
                  <a:pt x="8140" y="8640"/>
                  <a:pt x="5671" y="9741"/>
                </a:cubicBezTo>
                <a:cubicBezTo>
                  <a:pt x="3336" y="10842"/>
                  <a:pt x="1335" y="13210"/>
                  <a:pt x="1" y="15912"/>
                </a:cubicBezTo>
                <a:lnTo>
                  <a:pt x="44032" y="15912"/>
                </a:lnTo>
                <a:lnTo>
                  <a:pt x="85128" y="15912"/>
                </a:lnTo>
                <a:cubicBezTo>
                  <a:pt x="83727" y="14678"/>
                  <a:pt x="82526" y="13244"/>
                  <a:pt x="81192" y="11976"/>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 name="Google Shape;10;p2"/>
          <p:cNvSpPr/>
          <p:nvPr/>
        </p:nvSpPr>
        <p:spPr>
          <a:xfrm>
            <a:off x="6965275" y="-156625"/>
            <a:ext cx="2453450" cy="1580500"/>
          </a:xfrm>
          <a:custGeom>
            <a:rect b="b" l="l" r="r" t="t"/>
            <a:pathLst>
              <a:path extrusionOk="0" h="63220" w="98138">
                <a:moveTo>
                  <a:pt x="2536" y="0"/>
                </a:moveTo>
                <a:cubicBezTo>
                  <a:pt x="768" y="2535"/>
                  <a:pt x="1" y="5704"/>
                  <a:pt x="535" y="8740"/>
                </a:cubicBezTo>
                <a:cubicBezTo>
                  <a:pt x="2036" y="17146"/>
                  <a:pt x="12410" y="20982"/>
                  <a:pt x="15879" y="28721"/>
                </a:cubicBezTo>
                <a:cubicBezTo>
                  <a:pt x="17914" y="33257"/>
                  <a:pt x="17280" y="38561"/>
                  <a:pt x="16513" y="43465"/>
                </a:cubicBezTo>
                <a:cubicBezTo>
                  <a:pt x="16079" y="46100"/>
                  <a:pt x="15612" y="48869"/>
                  <a:pt x="16446" y="51437"/>
                </a:cubicBezTo>
                <a:cubicBezTo>
                  <a:pt x="17046" y="53238"/>
                  <a:pt x="18181" y="54739"/>
                  <a:pt x="19448" y="56107"/>
                </a:cubicBezTo>
                <a:cubicBezTo>
                  <a:pt x="23932" y="60782"/>
                  <a:pt x="30436" y="63219"/>
                  <a:pt x="36910" y="63219"/>
                </a:cubicBezTo>
                <a:cubicBezTo>
                  <a:pt x="41754" y="63219"/>
                  <a:pt x="46583" y="61855"/>
                  <a:pt x="50537" y="59042"/>
                </a:cubicBezTo>
                <a:cubicBezTo>
                  <a:pt x="56375" y="54873"/>
                  <a:pt x="60044" y="48301"/>
                  <a:pt x="65548" y="43732"/>
                </a:cubicBezTo>
                <a:cubicBezTo>
                  <a:pt x="70526" y="39593"/>
                  <a:pt x="76988" y="37341"/>
                  <a:pt x="83454" y="37341"/>
                </a:cubicBezTo>
                <a:cubicBezTo>
                  <a:pt x="84180" y="37341"/>
                  <a:pt x="84905" y="37370"/>
                  <a:pt x="85629" y="37427"/>
                </a:cubicBezTo>
                <a:cubicBezTo>
                  <a:pt x="89591" y="37744"/>
                  <a:pt x="93614" y="38905"/>
                  <a:pt x="97525" y="38905"/>
                </a:cubicBezTo>
                <a:cubicBezTo>
                  <a:pt x="97730" y="38905"/>
                  <a:pt x="97934" y="38901"/>
                  <a:pt x="98138" y="38895"/>
                </a:cubicBezTo>
                <a:lnTo>
                  <a:pt x="98138"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 name="Google Shape;11;p2"/>
          <p:cNvSpPr/>
          <p:nvPr/>
        </p:nvSpPr>
        <p:spPr>
          <a:xfrm>
            <a:off x="6836925" y="-539850"/>
            <a:ext cx="3075550" cy="1928900"/>
          </a:xfrm>
          <a:custGeom>
            <a:rect b="b" l="l" r="r" t="t"/>
            <a:pathLst>
              <a:path extrusionOk="0" h="77156" w="123022">
                <a:moveTo>
                  <a:pt x="5338" y="334"/>
                </a:moveTo>
                <a:cubicBezTo>
                  <a:pt x="0" y="9707"/>
                  <a:pt x="4504" y="20548"/>
                  <a:pt x="12242" y="26986"/>
                </a:cubicBezTo>
                <a:cubicBezTo>
                  <a:pt x="16345" y="30355"/>
                  <a:pt x="21582" y="31990"/>
                  <a:pt x="25519" y="35626"/>
                </a:cubicBezTo>
                <a:cubicBezTo>
                  <a:pt x="30622" y="40363"/>
                  <a:pt x="29121" y="47801"/>
                  <a:pt x="27754" y="53806"/>
                </a:cubicBezTo>
                <a:cubicBezTo>
                  <a:pt x="26586" y="58876"/>
                  <a:pt x="25585" y="64380"/>
                  <a:pt x="28521" y="69083"/>
                </a:cubicBezTo>
                <a:cubicBezTo>
                  <a:pt x="31089" y="73253"/>
                  <a:pt x="36526" y="75421"/>
                  <a:pt x="41130" y="76088"/>
                </a:cubicBezTo>
                <a:cubicBezTo>
                  <a:pt x="46600" y="76889"/>
                  <a:pt x="51537" y="74254"/>
                  <a:pt x="55907" y="71351"/>
                </a:cubicBezTo>
                <a:cubicBezTo>
                  <a:pt x="60977" y="67982"/>
                  <a:pt x="65614" y="63913"/>
                  <a:pt x="71451" y="61845"/>
                </a:cubicBezTo>
                <a:cubicBezTo>
                  <a:pt x="76121" y="60177"/>
                  <a:pt x="81225" y="60143"/>
                  <a:pt x="86095" y="60577"/>
                </a:cubicBezTo>
                <a:cubicBezTo>
                  <a:pt x="91466" y="61077"/>
                  <a:pt x="97103" y="62145"/>
                  <a:pt x="102007" y="64413"/>
                </a:cubicBezTo>
                <a:cubicBezTo>
                  <a:pt x="109412" y="67849"/>
                  <a:pt x="114315" y="75221"/>
                  <a:pt x="122488" y="77056"/>
                </a:cubicBezTo>
                <a:cubicBezTo>
                  <a:pt x="122855" y="77156"/>
                  <a:pt x="123022" y="76555"/>
                  <a:pt x="122655" y="76488"/>
                </a:cubicBezTo>
                <a:cubicBezTo>
                  <a:pt x="117184" y="75254"/>
                  <a:pt x="113014" y="71418"/>
                  <a:pt x="108745" y="68082"/>
                </a:cubicBezTo>
                <a:cubicBezTo>
                  <a:pt x="104342" y="64680"/>
                  <a:pt x="99772" y="62545"/>
                  <a:pt x="94334" y="61344"/>
                </a:cubicBezTo>
                <a:cubicBezTo>
                  <a:pt x="88497" y="60043"/>
                  <a:pt x="82393" y="59343"/>
                  <a:pt x="76422" y="60077"/>
                </a:cubicBezTo>
                <a:cubicBezTo>
                  <a:pt x="70751" y="60811"/>
                  <a:pt x="65947" y="63546"/>
                  <a:pt x="61378" y="66748"/>
                </a:cubicBezTo>
                <a:cubicBezTo>
                  <a:pt x="56441" y="70217"/>
                  <a:pt x="51571" y="74354"/>
                  <a:pt x="45466" y="75488"/>
                </a:cubicBezTo>
                <a:cubicBezTo>
                  <a:pt x="39295" y="76655"/>
                  <a:pt x="31423" y="73320"/>
                  <a:pt x="28421" y="67716"/>
                </a:cubicBezTo>
                <a:cubicBezTo>
                  <a:pt x="25252" y="61811"/>
                  <a:pt x="28621" y="54239"/>
                  <a:pt x="29521" y="48168"/>
                </a:cubicBezTo>
                <a:cubicBezTo>
                  <a:pt x="30189" y="43398"/>
                  <a:pt x="29388" y="38695"/>
                  <a:pt x="25919" y="35192"/>
                </a:cubicBezTo>
                <a:cubicBezTo>
                  <a:pt x="23717" y="32991"/>
                  <a:pt x="20749" y="31556"/>
                  <a:pt x="18047" y="30122"/>
                </a:cubicBezTo>
                <a:cubicBezTo>
                  <a:pt x="14778" y="28321"/>
                  <a:pt x="11842" y="26152"/>
                  <a:pt x="9340" y="23384"/>
                </a:cubicBezTo>
                <a:cubicBezTo>
                  <a:pt x="3736" y="17313"/>
                  <a:pt x="1602" y="8106"/>
                  <a:pt x="5871" y="701"/>
                </a:cubicBezTo>
                <a:cubicBezTo>
                  <a:pt x="6071" y="301"/>
                  <a:pt x="5538" y="0"/>
                  <a:pt x="5338" y="334"/>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 name="Google Shape;12;p2"/>
          <p:cNvSpPr/>
          <p:nvPr/>
        </p:nvSpPr>
        <p:spPr>
          <a:xfrm rot="3995726">
            <a:off x="-130622" y="3655115"/>
            <a:ext cx="2199510" cy="1987525"/>
          </a:xfrm>
          <a:custGeom>
            <a:rect b="b" l="l" r="r" t="t"/>
            <a:pathLst>
              <a:path extrusionOk="0" h="62546" w="69217">
                <a:moveTo>
                  <a:pt x="68549" y="368"/>
                </a:moveTo>
                <a:cubicBezTo>
                  <a:pt x="68015" y="5004"/>
                  <a:pt x="65680" y="9007"/>
                  <a:pt x="62211" y="12043"/>
                </a:cubicBezTo>
                <a:cubicBezTo>
                  <a:pt x="58542" y="15312"/>
                  <a:pt x="54005" y="16446"/>
                  <a:pt x="49202" y="16313"/>
                </a:cubicBezTo>
                <a:cubicBezTo>
                  <a:pt x="44932" y="16179"/>
                  <a:pt x="41163" y="16413"/>
                  <a:pt x="38327" y="19948"/>
                </a:cubicBezTo>
                <a:cubicBezTo>
                  <a:pt x="35592" y="23284"/>
                  <a:pt x="35559" y="27821"/>
                  <a:pt x="35259" y="31857"/>
                </a:cubicBezTo>
                <a:cubicBezTo>
                  <a:pt x="34825" y="37328"/>
                  <a:pt x="32824" y="41564"/>
                  <a:pt x="27553" y="43766"/>
                </a:cubicBezTo>
                <a:cubicBezTo>
                  <a:pt x="23550" y="45433"/>
                  <a:pt x="19080" y="45433"/>
                  <a:pt x="14844" y="45667"/>
                </a:cubicBezTo>
                <a:cubicBezTo>
                  <a:pt x="11141" y="45867"/>
                  <a:pt x="7305" y="46501"/>
                  <a:pt x="4470" y="49136"/>
                </a:cubicBezTo>
                <a:cubicBezTo>
                  <a:pt x="1201" y="52172"/>
                  <a:pt x="467" y="57942"/>
                  <a:pt x="33" y="62145"/>
                </a:cubicBezTo>
                <a:cubicBezTo>
                  <a:pt x="0" y="62546"/>
                  <a:pt x="634" y="62546"/>
                  <a:pt x="667" y="62145"/>
                </a:cubicBezTo>
                <a:cubicBezTo>
                  <a:pt x="1234" y="56541"/>
                  <a:pt x="2469" y="49803"/>
                  <a:pt x="8239" y="47468"/>
                </a:cubicBezTo>
                <a:cubicBezTo>
                  <a:pt x="12342" y="45800"/>
                  <a:pt x="17079" y="46367"/>
                  <a:pt x="21382" y="45867"/>
                </a:cubicBezTo>
                <a:cubicBezTo>
                  <a:pt x="24751" y="45500"/>
                  <a:pt x="28520" y="44633"/>
                  <a:pt x="31222" y="42398"/>
                </a:cubicBezTo>
                <a:cubicBezTo>
                  <a:pt x="34525" y="39696"/>
                  <a:pt x="35492" y="35993"/>
                  <a:pt x="35859" y="31857"/>
                </a:cubicBezTo>
                <a:cubicBezTo>
                  <a:pt x="36326" y="26720"/>
                  <a:pt x="36493" y="21016"/>
                  <a:pt x="41396" y="17980"/>
                </a:cubicBezTo>
                <a:cubicBezTo>
                  <a:pt x="43698" y="16613"/>
                  <a:pt x="46667" y="16813"/>
                  <a:pt x="49202" y="16880"/>
                </a:cubicBezTo>
                <a:cubicBezTo>
                  <a:pt x="51337" y="16946"/>
                  <a:pt x="53372" y="16846"/>
                  <a:pt x="55440" y="16313"/>
                </a:cubicBezTo>
                <a:cubicBezTo>
                  <a:pt x="62745" y="14478"/>
                  <a:pt x="68349" y="7706"/>
                  <a:pt x="69183" y="334"/>
                </a:cubicBezTo>
                <a:cubicBezTo>
                  <a:pt x="69216" y="1"/>
                  <a:pt x="68582" y="1"/>
                  <a:pt x="68549" y="368"/>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 name="Google Shape;13;p2"/>
          <p:cNvSpPr/>
          <p:nvPr/>
        </p:nvSpPr>
        <p:spPr>
          <a:xfrm rot="-644234">
            <a:off x="6088289" y="3622766"/>
            <a:ext cx="3520410" cy="1799358"/>
          </a:xfrm>
          <a:custGeom>
            <a:rect b="b" l="l" r="r" t="t"/>
            <a:pathLst>
              <a:path extrusionOk="0" h="24585" w="48102">
                <a:moveTo>
                  <a:pt x="46834" y="4870"/>
                </a:moveTo>
                <a:cubicBezTo>
                  <a:pt x="45533" y="1835"/>
                  <a:pt x="41997" y="0"/>
                  <a:pt x="38762" y="601"/>
                </a:cubicBezTo>
                <a:cubicBezTo>
                  <a:pt x="35626" y="1168"/>
                  <a:pt x="33358" y="3536"/>
                  <a:pt x="31023" y="5838"/>
                </a:cubicBezTo>
                <a:cubicBezTo>
                  <a:pt x="29121" y="7706"/>
                  <a:pt x="27153" y="9540"/>
                  <a:pt x="24652" y="10308"/>
                </a:cubicBezTo>
                <a:cubicBezTo>
                  <a:pt x="19314" y="11875"/>
                  <a:pt x="13544" y="7939"/>
                  <a:pt x="8173" y="9273"/>
                </a:cubicBezTo>
                <a:cubicBezTo>
                  <a:pt x="4671" y="10141"/>
                  <a:pt x="2202" y="13043"/>
                  <a:pt x="968" y="16512"/>
                </a:cubicBezTo>
                <a:cubicBezTo>
                  <a:pt x="368" y="18146"/>
                  <a:pt x="34" y="19881"/>
                  <a:pt x="1" y="21582"/>
                </a:cubicBezTo>
                <a:cubicBezTo>
                  <a:pt x="1" y="22583"/>
                  <a:pt x="34" y="23584"/>
                  <a:pt x="268" y="24584"/>
                </a:cubicBezTo>
                <a:lnTo>
                  <a:pt x="7439" y="24584"/>
                </a:lnTo>
                <a:lnTo>
                  <a:pt x="37194" y="24584"/>
                </a:lnTo>
                <a:cubicBezTo>
                  <a:pt x="37928" y="23384"/>
                  <a:pt x="38795" y="22216"/>
                  <a:pt x="39696" y="21149"/>
                </a:cubicBezTo>
                <a:cubicBezTo>
                  <a:pt x="41764" y="18747"/>
                  <a:pt x="44032" y="16545"/>
                  <a:pt x="45667" y="13843"/>
                </a:cubicBezTo>
                <a:cubicBezTo>
                  <a:pt x="47268" y="11175"/>
                  <a:pt x="48102" y="7772"/>
                  <a:pt x="46834" y="487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 name="Google Shape;14;p2"/>
          <p:cNvSpPr/>
          <p:nvPr/>
        </p:nvSpPr>
        <p:spPr>
          <a:xfrm>
            <a:off x="-798250" y="-738525"/>
            <a:ext cx="3075543" cy="2222829"/>
          </a:xfrm>
          <a:custGeom>
            <a:rect b="b" l="l" r="r" t="t"/>
            <a:pathLst>
              <a:path extrusionOk="0" h="26954" w="37294">
                <a:moveTo>
                  <a:pt x="37060" y="8807"/>
                </a:moveTo>
                <a:cubicBezTo>
                  <a:pt x="36994" y="7840"/>
                  <a:pt x="36727" y="6872"/>
                  <a:pt x="36193" y="6138"/>
                </a:cubicBezTo>
                <a:cubicBezTo>
                  <a:pt x="32390" y="668"/>
                  <a:pt x="24718" y="7406"/>
                  <a:pt x="20282" y="3303"/>
                </a:cubicBezTo>
                <a:cubicBezTo>
                  <a:pt x="18180" y="1268"/>
                  <a:pt x="17546" y="1"/>
                  <a:pt x="14111" y="1068"/>
                </a:cubicBezTo>
                <a:cubicBezTo>
                  <a:pt x="11342" y="1902"/>
                  <a:pt x="8940" y="4270"/>
                  <a:pt x="8507" y="7206"/>
                </a:cubicBezTo>
                <a:cubicBezTo>
                  <a:pt x="8240" y="8707"/>
                  <a:pt x="8507" y="10275"/>
                  <a:pt x="8407" y="11842"/>
                </a:cubicBezTo>
                <a:cubicBezTo>
                  <a:pt x="8373" y="12743"/>
                  <a:pt x="8206" y="13644"/>
                  <a:pt x="7706" y="14411"/>
                </a:cubicBezTo>
                <a:cubicBezTo>
                  <a:pt x="6272" y="16813"/>
                  <a:pt x="2836" y="17280"/>
                  <a:pt x="1435" y="19715"/>
                </a:cubicBezTo>
                <a:cubicBezTo>
                  <a:pt x="1" y="22350"/>
                  <a:pt x="2269" y="25986"/>
                  <a:pt x="5238" y="26453"/>
                </a:cubicBezTo>
                <a:cubicBezTo>
                  <a:pt x="8206" y="26953"/>
                  <a:pt x="11209" y="25085"/>
                  <a:pt x="12876" y="22550"/>
                </a:cubicBezTo>
                <a:cubicBezTo>
                  <a:pt x="13911" y="20916"/>
                  <a:pt x="14611" y="19048"/>
                  <a:pt x="16045" y="17747"/>
                </a:cubicBezTo>
                <a:cubicBezTo>
                  <a:pt x="17880" y="16145"/>
                  <a:pt x="20482" y="15912"/>
                  <a:pt x="22984" y="16145"/>
                </a:cubicBezTo>
                <a:cubicBezTo>
                  <a:pt x="23351" y="16179"/>
                  <a:pt x="23684" y="16212"/>
                  <a:pt x="24051" y="16246"/>
                </a:cubicBezTo>
                <a:cubicBezTo>
                  <a:pt x="26853" y="16579"/>
                  <a:pt x="29722" y="17146"/>
                  <a:pt x="32357" y="16145"/>
                </a:cubicBezTo>
                <a:cubicBezTo>
                  <a:pt x="35326" y="15011"/>
                  <a:pt x="37294" y="11876"/>
                  <a:pt x="37060" y="8807"/>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 name="Google Shape;15;p2"/>
          <p:cNvSpPr/>
          <p:nvPr/>
        </p:nvSpPr>
        <p:spPr>
          <a:xfrm rot="430479">
            <a:off x="48915" y="-222860"/>
            <a:ext cx="2155859" cy="1948081"/>
          </a:xfrm>
          <a:custGeom>
            <a:rect b="b" l="l" r="r" t="t"/>
            <a:pathLst>
              <a:path extrusionOk="0" h="62546" w="69217">
                <a:moveTo>
                  <a:pt x="68549" y="368"/>
                </a:moveTo>
                <a:cubicBezTo>
                  <a:pt x="68015" y="5004"/>
                  <a:pt x="65680" y="9007"/>
                  <a:pt x="62211" y="12043"/>
                </a:cubicBezTo>
                <a:cubicBezTo>
                  <a:pt x="58542" y="15312"/>
                  <a:pt x="54005" y="16446"/>
                  <a:pt x="49202" y="16313"/>
                </a:cubicBezTo>
                <a:cubicBezTo>
                  <a:pt x="44932" y="16179"/>
                  <a:pt x="41163" y="16413"/>
                  <a:pt x="38327" y="19948"/>
                </a:cubicBezTo>
                <a:cubicBezTo>
                  <a:pt x="35592" y="23284"/>
                  <a:pt x="35559" y="27821"/>
                  <a:pt x="35259" y="31857"/>
                </a:cubicBezTo>
                <a:cubicBezTo>
                  <a:pt x="34825" y="37328"/>
                  <a:pt x="32824" y="41564"/>
                  <a:pt x="27553" y="43766"/>
                </a:cubicBezTo>
                <a:cubicBezTo>
                  <a:pt x="23550" y="45433"/>
                  <a:pt x="19080" y="45433"/>
                  <a:pt x="14844" y="45667"/>
                </a:cubicBezTo>
                <a:cubicBezTo>
                  <a:pt x="11141" y="45867"/>
                  <a:pt x="7305" y="46501"/>
                  <a:pt x="4470" y="49136"/>
                </a:cubicBezTo>
                <a:cubicBezTo>
                  <a:pt x="1201" y="52172"/>
                  <a:pt x="467" y="57942"/>
                  <a:pt x="33" y="62145"/>
                </a:cubicBezTo>
                <a:cubicBezTo>
                  <a:pt x="0" y="62546"/>
                  <a:pt x="634" y="62546"/>
                  <a:pt x="667" y="62145"/>
                </a:cubicBezTo>
                <a:cubicBezTo>
                  <a:pt x="1234" y="56541"/>
                  <a:pt x="2469" y="49803"/>
                  <a:pt x="8239" y="47468"/>
                </a:cubicBezTo>
                <a:cubicBezTo>
                  <a:pt x="12342" y="45800"/>
                  <a:pt x="17079" y="46367"/>
                  <a:pt x="21382" y="45867"/>
                </a:cubicBezTo>
                <a:cubicBezTo>
                  <a:pt x="24751" y="45500"/>
                  <a:pt x="28520" y="44633"/>
                  <a:pt x="31222" y="42398"/>
                </a:cubicBezTo>
                <a:cubicBezTo>
                  <a:pt x="34525" y="39696"/>
                  <a:pt x="35492" y="35993"/>
                  <a:pt x="35859" y="31857"/>
                </a:cubicBezTo>
                <a:cubicBezTo>
                  <a:pt x="36326" y="26720"/>
                  <a:pt x="36493" y="21016"/>
                  <a:pt x="41396" y="17980"/>
                </a:cubicBezTo>
                <a:cubicBezTo>
                  <a:pt x="43698" y="16613"/>
                  <a:pt x="46667" y="16813"/>
                  <a:pt x="49202" y="16880"/>
                </a:cubicBezTo>
                <a:cubicBezTo>
                  <a:pt x="51337" y="16946"/>
                  <a:pt x="53372" y="16846"/>
                  <a:pt x="55440" y="16313"/>
                </a:cubicBezTo>
                <a:cubicBezTo>
                  <a:pt x="62745" y="14478"/>
                  <a:pt x="68349" y="7706"/>
                  <a:pt x="69183" y="334"/>
                </a:cubicBezTo>
                <a:cubicBezTo>
                  <a:pt x="69216" y="1"/>
                  <a:pt x="68582" y="1"/>
                  <a:pt x="68549" y="368"/>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 name="Google Shape;16;p2"/>
          <p:cNvSpPr/>
          <p:nvPr/>
        </p:nvSpPr>
        <p:spPr>
          <a:xfrm>
            <a:off x="7098900" y="3115900"/>
            <a:ext cx="2290125" cy="2206451"/>
          </a:xfrm>
          <a:custGeom>
            <a:rect b="b" l="l" r="r" t="t"/>
            <a:pathLst>
              <a:path extrusionOk="0" h="73887" w="76689">
                <a:moveTo>
                  <a:pt x="76355" y="6972"/>
                </a:moveTo>
                <a:cubicBezTo>
                  <a:pt x="71552" y="4170"/>
                  <a:pt x="66648" y="1468"/>
                  <a:pt x="60977" y="1368"/>
                </a:cubicBezTo>
                <a:cubicBezTo>
                  <a:pt x="56341" y="1301"/>
                  <a:pt x="52304" y="3603"/>
                  <a:pt x="49969" y="7606"/>
                </a:cubicBezTo>
                <a:cubicBezTo>
                  <a:pt x="47601" y="11675"/>
                  <a:pt x="47201" y="16645"/>
                  <a:pt x="45700" y="21049"/>
                </a:cubicBezTo>
                <a:cubicBezTo>
                  <a:pt x="43798" y="26786"/>
                  <a:pt x="39429" y="32290"/>
                  <a:pt x="34592" y="35859"/>
                </a:cubicBezTo>
                <a:cubicBezTo>
                  <a:pt x="32257" y="37560"/>
                  <a:pt x="29522" y="38695"/>
                  <a:pt x="26653" y="38961"/>
                </a:cubicBezTo>
                <a:cubicBezTo>
                  <a:pt x="23284" y="39228"/>
                  <a:pt x="19981" y="37827"/>
                  <a:pt x="16946" y="36660"/>
                </a:cubicBezTo>
                <a:cubicBezTo>
                  <a:pt x="12476" y="34925"/>
                  <a:pt x="7239" y="33691"/>
                  <a:pt x="3269" y="37160"/>
                </a:cubicBezTo>
                <a:cubicBezTo>
                  <a:pt x="0" y="40029"/>
                  <a:pt x="101" y="44665"/>
                  <a:pt x="2169" y="48068"/>
                </a:cubicBezTo>
                <a:cubicBezTo>
                  <a:pt x="3336" y="50003"/>
                  <a:pt x="5104" y="51537"/>
                  <a:pt x="6639" y="53172"/>
                </a:cubicBezTo>
                <a:cubicBezTo>
                  <a:pt x="8840" y="55440"/>
                  <a:pt x="10508" y="57942"/>
                  <a:pt x="11575" y="60944"/>
                </a:cubicBezTo>
                <a:cubicBezTo>
                  <a:pt x="12943" y="64947"/>
                  <a:pt x="12843" y="69350"/>
                  <a:pt x="11575" y="73353"/>
                </a:cubicBezTo>
                <a:cubicBezTo>
                  <a:pt x="11442" y="73720"/>
                  <a:pt x="12009" y="73886"/>
                  <a:pt x="12142" y="73519"/>
                </a:cubicBezTo>
                <a:cubicBezTo>
                  <a:pt x="13644" y="69016"/>
                  <a:pt x="13543" y="63913"/>
                  <a:pt x="11675" y="59543"/>
                </a:cubicBezTo>
                <a:cubicBezTo>
                  <a:pt x="10775" y="57341"/>
                  <a:pt x="9507" y="55407"/>
                  <a:pt x="7939" y="53605"/>
                </a:cubicBezTo>
                <a:cubicBezTo>
                  <a:pt x="6038" y="51504"/>
                  <a:pt x="3870" y="49702"/>
                  <a:pt x="2369" y="47267"/>
                </a:cubicBezTo>
                <a:cubicBezTo>
                  <a:pt x="701" y="44599"/>
                  <a:pt x="968" y="41430"/>
                  <a:pt x="2602" y="38861"/>
                </a:cubicBezTo>
                <a:cubicBezTo>
                  <a:pt x="4771" y="35426"/>
                  <a:pt x="9040" y="35225"/>
                  <a:pt x="12643" y="35993"/>
                </a:cubicBezTo>
                <a:cubicBezTo>
                  <a:pt x="18147" y="37160"/>
                  <a:pt x="22717" y="40429"/>
                  <a:pt x="28554" y="39328"/>
                </a:cubicBezTo>
                <a:cubicBezTo>
                  <a:pt x="33491" y="38394"/>
                  <a:pt x="37527" y="34592"/>
                  <a:pt x="40596" y="30922"/>
                </a:cubicBezTo>
                <a:cubicBezTo>
                  <a:pt x="43965" y="26853"/>
                  <a:pt x="46167" y="22383"/>
                  <a:pt x="47468" y="17246"/>
                </a:cubicBezTo>
                <a:cubicBezTo>
                  <a:pt x="48769" y="12075"/>
                  <a:pt x="49836" y="6405"/>
                  <a:pt x="54806" y="3503"/>
                </a:cubicBezTo>
                <a:cubicBezTo>
                  <a:pt x="60710" y="0"/>
                  <a:pt x="68049" y="3136"/>
                  <a:pt x="73453" y="6071"/>
                </a:cubicBezTo>
                <a:cubicBezTo>
                  <a:pt x="74320" y="6538"/>
                  <a:pt x="75154" y="7039"/>
                  <a:pt x="75988" y="7539"/>
                </a:cubicBezTo>
                <a:cubicBezTo>
                  <a:pt x="76388" y="7706"/>
                  <a:pt x="76689" y="7172"/>
                  <a:pt x="76355" y="6972"/>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 name="Google Shape;17;p2"/>
          <p:cNvSpPr txBox="1"/>
          <p:nvPr>
            <p:ph type="ctrTitle"/>
          </p:nvPr>
        </p:nvSpPr>
        <p:spPr>
          <a:xfrm>
            <a:off x="1597000" y="1369050"/>
            <a:ext cx="5115900" cy="1917600"/>
          </a:xfrm>
          <a:prstGeom prst="rect">
            <a:avLst/>
          </a:prstGeom>
          <a:noFill/>
          <a:ln>
            <a:noFill/>
          </a:ln>
        </p:spPr>
        <p:txBody>
          <a:bodyPr anchorCtr="0" anchor="t" bIns="0" lIns="0" spcFirstLastPara="1" rIns="0" wrap="square" tIns="0">
            <a:noAutofit/>
          </a:bodyPr>
          <a:lstStyle>
            <a:lvl1pPr lvl="0" marR="0" algn="l">
              <a:lnSpc>
                <a:spcPct val="90000"/>
              </a:lnSpc>
              <a:spcBef>
                <a:spcPts val="0"/>
              </a:spcBef>
              <a:spcAft>
                <a:spcPts val="0"/>
              </a:spcAft>
              <a:buSzPts val="5200"/>
              <a:buFont typeface="Commissioner"/>
              <a:buNone/>
              <a:defRPr sz="5000">
                <a:latin typeface="Commissioner ExtraBold"/>
                <a:ea typeface="Commissioner ExtraBold"/>
                <a:cs typeface="Commissioner ExtraBold"/>
                <a:sym typeface="Commissioner ExtraBold"/>
              </a:defRPr>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8" name="Google Shape;18;p2"/>
          <p:cNvSpPr txBox="1"/>
          <p:nvPr>
            <p:ph idx="1" type="subTitle"/>
          </p:nvPr>
        </p:nvSpPr>
        <p:spPr>
          <a:xfrm>
            <a:off x="1762900" y="3607600"/>
            <a:ext cx="3563100" cy="2949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4" name="Shape 84"/>
        <p:cNvGrpSpPr/>
        <p:nvPr/>
      </p:nvGrpSpPr>
      <p:grpSpPr>
        <a:xfrm>
          <a:off x="0" y="0"/>
          <a:ext cx="0" cy="0"/>
          <a:chOff x="0" y="0"/>
          <a:chExt cx="0" cy="0"/>
        </a:xfrm>
      </p:grpSpPr>
      <p:sp>
        <p:nvSpPr>
          <p:cNvPr id="85" name="Google Shape;85;p11"/>
          <p:cNvSpPr txBox="1"/>
          <p:nvPr>
            <p:ph type="title"/>
          </p:nvPr>
        </p:nvSpPr>
        <p:spPr>
          <a:xfrm>
            <a:off x="661875" y="933675"/>
            <a:ext cx="4095000" cy="1214100"/>
          </a:xfrm>
          <a:prstGeom prst="rect">
            <a:avLst/>
          </a:prstGeom>
          <a:noFill/>
          <a:ln>
            <a:noFill/>
          </a:ln>
        </p:spPr>
        <p:txBody>
          <a:bodyPr anchorCtr="0" anchor="t" bIns="0" lIns="0" spcFirstLastPara="1" rIns="0" wrap="square" tIns="0">
            <a:noAutofit/>
          </a:bodyPr>
          <a:lstStyle>
            <a:lvl1pPr lvl="0" algn="l">
              <a:lnSpc>
                <a:spcPct val="80000"/>
              </a:lnSpc>
              <a:spcBef>
                <a:spcPts val="0"/>
              </a:spcBef>
              <a:spcAft>
                <a:spcPts val="0"/>
              </a:spcAft>
              <a:buSzPts val="5200"/>
              <a:buFont typeface="Commissioner"/>
              <a:buNone/>
              <a:defRPr sz="3100">
                <a:latin typeface="Commissioner ExtraBold"/>
                <a:ea typeface="Commissioner ExtraBold"/>
                <a:cs typeface="Commissioner ExtraBold"/>
                <a:sym typeface="Commissioner ExtraBold"/>
              </a:defRPr>
            </a:lvl1pPr>
            <a:lvl2pPr lvl="1" algn="ctr">
              <a:lnSpc>
                <a:spcPct val="100000"/>
              </a:lnSpc>
              <a:spcBef>
                <a:spcPts val="0"/>
              </a:spcBef>
              <a:spcAft>
                <a:spcPts val="0"/>
              </a:spcAft>
              <a:buSzPts val="5200"/>
              <a:buNone/>
              <a:defRPr sz="4200"/>
            </a:lvl2pPr>
            <a:lvl3pPr lvl="2" algn="ctr">
              <a:lnSpc>
                <a:spcPct val="100000"/>
              </a:lnSpc>
              <a:spcBef>
                <a:spcPts val="0"/>
              </a:spcBef>
              <a:spcAft>
                <a:spcPts val="0"/>
              </a:spcAft>
              <a:buSzPts val="5200"/>
              <a:buNone/>
              <a:defRPr sz="4200"/>
            </a:lvl3pPr>
            <a:lvl4pPr lvl="3" algn="ctr">
              <a:lnSpc>
                <a:spcPct val="100000"/>
              </a:lnSpc>
              <a:spcBef>
                <a:spcPts val="0"/>
              </a:spcBef>
              <a:spcAft>
                <a:spcPts val="0"/>
              </a:spcAft>
              <a:buSzPts val="5200"/>
              <a:buNone/>
              <a:defRPr sz="4200"/>
            </a:lvl4pPr>
            <a:lvl5pPr lvl="4" algn="ctr">
              <a:lnSpc>
                <a:spcPct val="100000"/>
              </a:lnSpc>
              <a:spcBef>
                <a:spcPts val="0"/>
              </a:spcBef>
              <a:spcAft>
                <a:spcPts val="0"/>
              </a:spcAft>
              <a:buSzPts val="5200"/>
              <a:buNone/>
              <a:defRPr sz="4200"/>
            </a:lvl5pPr>
            <a:lvl6pPr lvl="5" algn="ctr">
              <a:lnSpc>
                <a:spcPct val="100000"/>
              </a:lnSpc>
              <a:spcBef>
                <a:spcPts val="0"/>
              </a:spcBef>
              <a:spcAft>
                <a:spcPts val="0"/>
              </a:spcAft>
              <a:buSzPts val="5200"/>
              <a:buNone/>
              <a:defRPr sz="4200"/>
            </a:lvl6pPr>
            <a:lvl7pPr lvl="6" algn="ctr">
              <a:lnSpc>
                <a:spcPct val="100000"/>
              </a:lnSpc>
              <a:spcBef>
                <a:spcPts val="0"/>
              </a:spcBef>
              <a:spcAft>
                <a:spcPts val="0"/>
              </a:spcAft>
              <a:buSzPts val="5200"/>
              <a:buNone/>
              <a:defRPr sz="4200"/>
            </a:lvl7pPr>
            <a:lvl8pPr lvl="7" algn="ctr">
              <a:lnSpc>
                <a:spcPct val="100000"/>
              </a:lnSpc>
              <a:spcBef>
                <a:spcPts val="0"/>
              </a:spcBef>
              <a:spcAft>
                <a:spcPts val="0"/>
              </a:spcAft>
              <a:buSzPts val="5200"/>
              <a:buNone/>
              <a:defRPr sz="4200"/>
            </a:lvl8pPr>
            <a:lvl9pPr lvl="8" algn="ctr">
              <a:lnSpc>
                <a:spcPct val="100000"/>
              </a:lnSpc>
              <a:spcBef>
                <a:spcPts val="0"/>
              </a:spcBef>
              <a:spcAft>
                <a:spcPts val="0"/>
              </a:spcAft>
              <a:buSzPts val="5200"/>
              <a:buNone/>
              <a:defRPr sz="4200"/>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6" name="Shape 86"/>
        <p:cNvGrpSpPr/>
        <p:nvPr/>
      </p:nvGrpSpPr>
      <p:grpSpPr>
        <a:xfrm>
          <a:off x="0" y="0"/>
          <a:ext cx="0" cy="0"/>
          <a:chOff x="0" y="0"/>
          <a:chExt cx="0" cy="0"/>
        </a:xfrm>
      </p:grpSpPr>
      <p:sp>
        <p:nvSpPr>
          <p:cNvPr id="87" name="Google Shape;87;p12"/>
          <p:cNvSpPr/>
          <p:nvPr/>
        </p:nvSpPr>
        <p:spPr>
          <a:xfrm>
            <a:off x="2794625" y="4306375"/>
            <a:ext cx="4747219" cy="887388"/>
          </a:xfrm>
          <a:custGeom>
            <a:rect b="b" l="l" r="r" t="t"/>
            <a:pathLst>
              <a:path extrusionOk="0" h="15913" w="85129">
                <a:moveTo>
                  <a:pt x="81192" y="11976"/>
                </a:moveTo>
                <a:cubicBezTo>
                  <a:pt x="76022" y="6973"/>
                  <a:pt x="68016" y="4037"/>
                  <a:pt x="61511" y="7073"/>
                </a:cubicBezTo>
                <a:cubicBezTo>
                  <a:pt x="58643" y="8407"/>
                  <a:pt x="56207" y="10575"/>
                  <a:pt x="53005" y="11075"/>
                </a:cubicBezTo>
                <a:cubicBezTo>
                  <a:pt x="51437" y="11342"/>
                  <a:pt x="49803" y="11242"/>
                  <a:pt x="48202" y="10975"/>
                </a:cubicBezTo>
                <a:cubicBezTo>
                  <a:pt x="46434" y="10608"/>
                  <a:pt x="44666" y="10008"/>
                  <a:pt x="43031" y="9241"/>
                </a:cubicBezTo>
                <a:cubicBezTo>
                  <a:pt x="38795" y="7239"/>
                  <a:pt x="34992" y="4304"/>
                  <a:pt x="30689" y="2403"/>
                </a:cubicBezTo>
                <a:cubicBezTo>
                  <a:pt x="26353" y="568"/>
                  <a:pt x="21016" y="1"/>
                  <a:pt x="17180" y="2803"/>
                </a:cubicBezTo>
                <a:cubicBezTo>
                  <a:pt x="15745" y="3870"/>
                  <a:pt x="14611" y="5338"/>
                  <a:pt x="13143" y="6405"/>
                </a:cubicBezTo>
                <a:cubicBezTo>
                  <a:pt x="10942" y="8040"/>
                  <a:pt x="8140" y="8640"/>
                  <a:pt x="5671" y="9741"/>
                </a:cubicBezTo>
                <a:cubicBezTo>
                  <a:pt x="3336" y="10842"/>
                  <a:pt x="1335" y="13210"/>
                  <a:pt x="1" y="15912"/>
                </a:cubicBezTo>
                <a:lnTo>
                  <a:pt x="44032" y="15912"/>
                </a:lnTo>
                <a:lnTo>
                  <a:pt x="85128" y="15912"/>
                </a:lnTo>
                <a:cubicBezTo>
                  <a:pt x="83727" y="14678"/>
                  <a:pt x="82526" y="13244"/>
                  <a:pt x="81192" y="11976"/>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8" name="Google Shape;88;p12"/>
          <p:cNvSpPr/>
          <p:nvPr/>
        </p:nvSpPr>
        <p:spPr>
          <a:xfrm rot="5400000">
            <a:off x="-471136" y="3834293"/>
            <a:ext cx="2246179" cy="1460600"/>
          </a:xfrm>
          <a:custGeom>
            <a:rect b="b" l="l" r="r" t="t"/>
            <a:pathLst>
              <a:path extrusionOk="0" h="17888" w="27509">
                <a:moveTo>
                  <a:pt x="18162" y="0"/>
                </a:moveTo>
                <a:cubicBezTo>
                  <a:pt x="18036" y="0"/>
                  <a:pt x="17908" y="3"/>
                  <a:pt x="17780" y="8"/>
                </a:cubicBezTo>
                <a:cubicBezTo>
                  <a:pt x="15078" y="74"/>
                  <a:pt x="12443" y="1209"/>
                  <a:pt x="10174" y="2710"/>
                </a:cubicBezTo>
                <a:cubicBezTo>
                  <a:pt x="4971" y="6112"/>
                  <a:pt x="1301" y="11749"/>
                  <a:pt x="1" y="17887"/>
                </a:cubicBezTo>
                <a:lnTo>
                  <a:pt x="23818" y="17887"/>
                </a:lnTo>
                <a:cubicBezTo>
                  <a:pt x="25586" y="15619"/>
                  <a:pt x="26786" y="13150"/>
                  <a:pt x="26987" y="10782"/>
                </a:cubicBezTo>
                <a:cubicBezTo>
                  <a:pt x="27509" y="5200"/>
                  <a:pt x="23973" y="0"/>
                  <a:pt x="18162"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 name="Google Shape;89;p12"/>
          <p:cNvSpPr/>
          <p:nvPr/>
        </p:nvSpPr>
        <p:spPr>
          <a:xfrm flipH="1">
            <a:off x="-30975" y="-39975"/>
            <a:ext cx="3514322" cy="2263908"/>
          </a:xfrm>
          <a:custGeom>
            <a:rect b="b" l="l" r="r" t="t"/>
            <a:pathLst>
              <a:path extrusionOk="0" h="63220" w="98138">
                <a:moveTo>
                  <a:pt x="2536" y="0"/>
                </a:moveTo>
                <a:cubicBezTo>
                  <a:pt x="768" y="2535"/>
                  <a:pt x="1" y="5704"/>
                  <a:pt x="535" y="8740"/>
                </a:cubicBezTo>
                <a:cubicBezTo>
                  <a:pt x="2036" y="17146"/>
                  <a:pt x="12410" y="20982"/>
                  <a:pt x="15879" y="28721"/>
                </a:cubicBezTo>
                <a:cubicBezTo>
                  <a:pt x="17914" y="33257"/>
                  <a:pt x="17280" y="38561"/>
                  <a:pt x="16513" y="43465"/>
                </a:cubicBezTo>
                <a:cubicBezTo>
                  <a:pt x="16079" y="46100"/>
                  <a:pt x="15612" y="48869"/>
                  <a:pt x="16446" y="51437"/>
                </a:cubicBezTo>
                <a:cubicBezTo>
                  <a:pt x="17046" y="53238"/>
                  <a:pt x="18181" y="54739"/>
                  <a:pt x="19448" y="56107"/>
                </a:cubicBezTo>
                <a:cubicBezTo>
                  <a:pt x="23932" y="60782"/>
                  <a:pt x="30436" y="63219"/>
                  <a:pt x="36910" y="63219"/>
                </a:cubicBezTo>
                <a:cubicBezTo>
                  <a:pt x="41754" y="63219"/>
                  <a:pt x="46583" y="61855"/>
                  <a:pt x="50537" y="59042"/>
                </a:cubicBezTo>
                <a:cubicBezTo>
                  <a:pt x="56375" y="54873"/>
                  <a:pt x="60044" y="48301"/>
                  <a:pt x="65548" y="43732"/>
                </a:cubicBezTo>
                <a:cubicBezTo>
                  <a:pt x="70526" y="39593"/>
                  <a:pt x="76988" y="37341"/>
                  <a:pt x="83454" y="37341"/>
                </a:cubicBezTo>
                <a:cubicBezTo>
                  <a:pt x="84180" y="37341"/>
                  <a:pt x="84905" y="37370"/>
                  <a:pt x="85629" y="37427"/>
                </a:cubicBezTo>
                <a:cubicBezTo>
                  <a:pt x="89591" y="37744"/>
                  <a:pt x="93614" y="38905"/>
                  <a:pt x="97525" y="38905"/>
                </a:cubicBezTo>
                <a:cubicBezTo>
                  <a:pt x="97730" y="38905"/>
                  <a:pt x="97934" y="38901"/>
                  <a:pt x="98138" y="38895"/>
                </a:cubicBezTo>
                <a:lnTo>
                  <a:pt x="98138"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 name="Google Shape;90;p12"/>
          <p:cNvSpPr/>
          <p:nvPr/>
        </p:nvSpPr>
        <p:spPr>
          <a:xfrm>
            <a:off x="6772625" y="3900325"/>
            <a:ext cx="2531000" cy="1293450"/>
          </a:xfrm>
          <a:custGeom>
            <a:rect b="b" l="l" r="r" t="t"/>
            <a:pathLst>
              <a:path extrusionOk="0" h="51738" w="101240">
                <a:moveTo>
                  <a:pt x="100572" y="234"/>
                </a:moveTo>
                <a:cubicBezTo>
                  <a:pt x="96369" y="2669"/>
                  <a:pt x="93000" y="6139"/>
                  <a:pt x="90531" y="10342"/>
                </a:cubicBezTo>
                <a:cubicBezTo>
                  <a:pt x="89364" y="12343"/>
                  <a:pt x="88530" y="14511"/>
                  <a:pt x="87930" y="16746"/>
                </a:cubicBezTo>
                <a:cubicBezTo>
                  <a:pt x="87162" y="19581"/>
                  <a:pt x="87029" y="22584"/>
                  <a:pt x="86162" y="25352"/>
                </a:cubicBezTo>
                <a:cubicBezTo>
                  <a:pt x="83827" y="32624"/>
                  <a:pt x="75354" y="33091"/>
                  <a:pt x="69150" y="31490"/>
                </a:cubicBezTo>
                <a:cubicBezTo>
                  <a:pt x="64513" y="30322"/>
                  <a:pt x="59476" y="27687"/>
                  <a:pt x="55206" y="31223"/>
                </a:cubicBezTo>
                <a:cubicBezTo>
                  <a:pt x="53572" y="32624"/>
                  <a:pt x="52671" y="34726"/>
                  <a:pt x="51737" y="36594"/>
                </a:cubicBezTo>
                <a:cubicBezTo>
                  <a:pt x="50369" y="39362"/>
                  <a:pt x="48702" y="41797"/>
                  <a:pt x="46133" y="43632"/>
                </a:cubicBezTo>
                <a:cubicBezTo>
                  <a:pt x="40162" y="47802"/>
                  <a:pt x="34692" y="43899"/>
                  <a:pt x="29488" y="40763"/>
                </a:cubicBezTo>
                <a:cubicBezTo>
                  <a:pt x="20582" y="35326"/>
                  <a:pt x="9307" y="37494"/>
                  <a:pt x="3002" y="45700"/>
                </a:cubicBezTo>
                <a:cubicBezTo>
                  <a:pt x="1701" y="47368"/>
                  <a:pt x="801" y="49236"/>
                  <a:pt x="134" y="51204"/>
                </a:cubicBezTo>
                <a:cubicBezTo>
                  <a:pt x="0" y="51571"/>
                  <a:pt x="567" y="51738"/>
                  <a:pt x="701" y="51371"/>
                </a:cubicBezTo>
                <a:cubicBezTo>
                  <a:pt x="2702" y="45667"/>
                  <a:pt x="7139" y="41297"/>
                  <a:pt x="12843" y="39296"/>
                </a:cubicBezTo>
                <a:cubicBezTo>
                  <a:pt x="19181" y="37061"/>
                  <a:pt x="25485" y="38862"/>
                  <a:pt x="30889" y="42364"/>
                </a:cubicBezTo>
                <a:cubicBezTo>
                  <a:pt x="35092" y="45033"/>
                  <a:pt x="39195" y="47301"/>
                  <a:pt x="44198" y="45400"/>
                </a:cubicBezTo>
                <a:cubicBezTo>
                  <a:pt x="48802" y="43665"/>
                  <a:pt x="51037" y="39462"/>
                  <a:pt x="53138" y="35359"/>
                </a:cubicBezTo>
                <a:cubicBezTo>
                  <a:pt x="54639" y="32457"/>
                  <a:pt x="56574" y="30222"/>
                  <a:pt x="60076" y="30056"/>
                </a:cubicBezTo>
                <a:cubicBezTo>
                  <a:pt x="63345" y="29889"/>
                  <a:pt x="66648" y="31523"/>
                  <a:pt x="69717" y="32324"/>
                </a:cubicBezTo>
                <a:cubicBezTo>
                  <a:pt x="74220" y="33458"/>
                  <a:pt x="79724" y="33491"/>
                  <a:pt x="83493" y="30322"/>
                </a:cubicBezTo>
                <a:cubicBezTo>
                  <a:pt x="87729" y="26787"/>
                  <a:pt x="87396" y="21216"/>
                  <a:pt x="88730" y="16312"/>
                </a:cubicBezTo>
                <a:cubicBezTo>
                  <a:pt x="90231" y="10809"/>
                  <a:pt x="93800" y="5938"/>
                  <a:pt x="98304" y="2469"/>
                </a:cubicBezTo>
                <a:cubicBezTo>
                  <a:pt x="99138" y="1835"/>
                  <a:pt x="100038" y="1302"/>
                  <a:pt x="100906" y="768"/>
                </a:cubicBezTo>
                <a:cubicBezTo>
                  <a:pt x="101239" y="568"/>
                  <a:pt x="100906" y="1"/>
                  <a:pt x="100572" y="234"/>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1" name="Google Shape;91;p12"/>
          <p:cNvSpPr txBox="1"/>
          <p:nvPr>
            <p:ph hasCustomPrompt="1" type="title"/>
          </p:nvPr>
        </p:nvSpPr>
        <p:spPr>
          <a:xfrm>
            <a:off x="3925525" y="1406850"/>
            <a:ext cx="4551900" cy="1963500"/>
          </a:xfrm>
          <a:prstGeom prst="rect">
            <a:avLst/>
          </a:prstGeom>
          <a:noFill/>
          <a:ln>
            <a:noFill/>
          </a:ln>
        </p:spPr>
        <p:txBody>
          <a:bodyPr anchorCtr="0" anchor="b" bIns="0" lIns="0" spcFirstLastPara="1" rIns="0" wrap="square" tIns="0">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92" name="Google Shape;92;p12"/>
          <p:cNvSpPr txBox="1"/>
          <p:nvPr>
            <p:ph idx="1" type="subTitle"/>
          </p:nvPr>
        </p:nvSpPr>
        <p:spPr>
          <a:xfrm>
            <a:off x="3927157" y="3342625"/>
            <a:ext cx="4548600" cy="2949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rgbClr val="FFFFFF"/>
        </a:solidFill>
      </p:bgPr>
    </p:bg>
    <p:spTree>
      <p:nvGrpSpPr>
        <p:cNvPr id="93" name="Shape 93"/>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CUSTOM_14">
    <p:spTree>
      <p:nvGrpSpPr>
        <p:cNvPr id="94" name="Shape 94"/>
        <p:cNvGrpSpPr/>
        <p:nvPr/>
      </p:nvGrpSpPr>
      <p:grpSpPr>
        <a:xfrm>
          <a:off x="0" y="0"/>
          <a:ext cx="0" cy="0"/>
          <a:chOff x="0" y="0"/>
          <a:chExt cx="0" cy="0"/>
        </a:xfrm>
      </p:grpSpPr>
      <p:sp>
        <p:nvSpPr>
          <p:cNvPr id="95" name="Google Shape;95;p14"/>
          <p:cNvSpPr/>
          <p:nvPr/>
        </p:nvSpPr>
        <p:spPr>
          <a:xfrm rot="10800000">
            <a:off x="7126268" y="-29887"/>
            <a:ext cx="2117712" cy="1377063"/>
          </a:xfrm>
          <a:custGeom>
            <a:rect b="b" l="l" r="r" t="t"/>
            <a:pathLst>
              <a:path extrusionOk="0" h="17888" w="27509">
                <a:moveTo>
                  <a:pt x="18162" y="0"/>
                </a:moveTo>
                <a:cubicBezTo>
                  <a:pt x="18036" y="0"/>
                  <a:pt x="17908" y="3"/>
                  <a:pt x="17780" y="8"/>
                </a:cubicBezTo>
                <a:cubicBezTo>
                  <a:pt x="15078" y="74"/>
                  <a:pt x="12443" y="1209"/>
                  <a:pt x="10174" y="2710"/>
                </a:cubicBezTo>
                <a:cubicBezTo>
                  <a:pt x="4971" y="6112"/>
                  <a:pt x="1301" y="11749"/>
                  <a:pt x="1" y="17887"/>
                </a:cubicBezTo>
                <a:lnTo>
                  <a:pt x="23818" y="17887"/>
                </a:lnTo>
                <a:cubicBezTo>
                  <a:pt x="25586" y="15619"/>
                  <a:pt x="26786" y="13150"/>
                  <a:pt x="26987" y="10782"/>
                </a:cubicBezTo>
                <a:cubicBezTo>
                  <a:pt x="27509" y="5200"/>
                  <a:pt x="23973" y="0"/>
                  <a:pt x="18162"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 name="Google Shape;96;p14"/>
          <p:cNvSpPr/>
          <p:nvPr/>
        </p:nvSpPr>
        <p:spPr>
          <a:xfrm rot="10800000">
            <a:off x="-3093192" y="2632759"/>
            <a:ext cx="4684127" cy="3017491"/>
          </a:xfrm>
          <a:custGeom>
            <a:rect b="b" l="l" r="r" t="t"/>
            <a:pathLst>
              <a:path extrusionOk="0" h="63220" w="98138">
                <a:moveTo>
                  <a:pt x="2536" y="0"/>
                </a:moveTo>
                <a:cubicBezTo>
                  <a:pt x="768" y="2535"/>
                  <a:pt x="1" y="5704"/>
                  <a:pt x="535" y="8740"/>
                </a:cubicBezTo>
                <a:cubicBezTo>
                  <a:pt x="2036" y="17146"/>
                  <a:pt x="12410" y="20982"/>
                  <a:pt x="15879" y="28721"/>
                </a:cubicBezTo>
                <a:cubicBezTo>
                  <a:pt x="17914" y="33257"/>
                  <a:pt x="17280" y="38561"/>
                  <a:pt x="16513" y="43465"/>
                </a:cubicBezTo>
                <a:cubicBezTo>
                  <a:pt x="16079" y="46100"/>
                  <a:pt x="15612" y="48869"/>
                  <a:pt x="16446" y="51437"/>
                </a:cubicBezTo>
                <a:cubicBezTo>
                  <a:pt x="17046" y="53238"/>
                  <a:pt x="18181" y="54739"/>
                  <a:pt x="19448" y="56107"/>
                </a:cubicBezTo>
                <a:cubicBezTo>
                  <a:pt x="23932" y="60782"/>
                  <a:pt x="30436" y="63219"/>
                  <a:pt x="36910" y="63219"/>
                </a:cubicBezTo>
                <a:cubicBezTo>
                  <a:pt x="41754" y="63219"/>
                  <a:pt x="46583" y="61855"/>
                  <a:pt x="50537" y="59042"/>
                </a:cubicBezTo>
                <a:cubicBezTo>
                  <a:pt x="56375" y="54873"/>
                  <a:pt x="60044" y="48301"/>
                  <a:pt x="65548" y="43732"/>
                </a:cubicBezTo>
                <a:cubicBezTo>
                  <a:pt x="70526" y="39593"/>
                  <a:pt x="76988" y="37341"/>
                  <a:pt x="83454" y="37341"/>
                </a:cubicBezTo>
                <a:cubicBezTo>
                  <a:pt x="84180" y="37341"/>
                  <a:pt x="84905" y="37370"/>
                  <a:pt x="85629" y="37427"/>
                </a:cubicBezTo>
                <a:cubicBezTo>
                  <a:pt x="89591" y="37744"/>
                  <a:pt x="93614" y="38905"/>
                  <a:pt x="97525" y="38905"/>
                </a:cubicBezTo>
                <a:cubicBezTo>
                  <a:pt x="97730" y="38905"/>
                  <a:pt x="97934" y="38901"/>
                  <a:pt x="98138" y="38895"/>
                </a:cubicBezTo>
                <a:lnTo>
                  <a:pt x="98138"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 name="Google Shape;97;p14"/>
          <p:cNvSpPr/>
          <p:nvPr/>
        </p:nvSpPr>
        <p:spPr>
          <a:xfrm rot="10800000">
            <a:off x="-3346390" y="1967594"/>
            <a:ext cx="5871840" cy="3682656"/>
          </a:xfrm>
          <a:custGeom>
            <a:rect b="b" l="l" r="r" t="t"/>
            <a:pathLst>
              <a:path extrusionOk="0" h="77156" w="123022">
                <a:moveTo>
                  <a:pt x="5338" y="334"/>
                </a:moveTo>
                <a:cubicBezTo>
                  <a:pt x="0" y="9707"/>
                  <a:pt x="4504" y="20548"/>
                  <a:pt x="12242" y="26986"/>
                </a:cubicBezTo>
                <a:cubicBezTo>
                  <a:pt x="16345" y="30355"/>
                  <a:pt x="21582" y="31990"/>
                  <a:pt x="25519" y="35626"/>
                </a:cubicBezTo>
                <a:cubicBezTo>
                  <a:pt x="30622" y="40363"/>
                  <a:pt x="29121" y="47801"/>
                  <a:pt x="27754" y="53806"/>
                </a:cubicBezTo>
                <a:cubicBezTo>
                  <a:pt x="26586" y="58876"/>
                  <a:pt x="25585" y="64380"/>
                  <a:pt x="28521" y="69083"/>
                </a:cubicBezTo>
                <a:cubicBezTo>
                  <a:pt x="31089" y="73253"/>
                  <a:pt x="36526" y="75421"/>
                  <a:pt x="41130" y="76088"/>
                </a:cubicBezTo>
                <a:cubicBezTo>
                  <a:pt x="46600" y="76889"/>
                  <a:pt x="51537" y="74254"/>
                  <a:pt x="55907" y="71351"/>
                </a:cubicBezTo>
                <a:cubicBezTo>
                  <a:pt x="60977" y="67982"/>
                  <a:pt x="65614" y="63913"/>
                  <a:pt x="71451" y="61845"/>
                </a:cubicBezTo>
                <a:cubicBezTo>
                  <a:pt x="76121" y="60177"/>
                  <a:pt x="81225" y="60143"/>
                  <a:pt x="86095" y="60577"/>
                </a:cubicBezTo>
                <a:cubicBezTo>
                  <a:pt x="91466" y="61077"/>
                  <a:pt x="97103" y="62145"/>
                  <a:pt x="102007" y="64413"/>
                </a:cubicBezTo>
                <a:cubicBezTo>
                  <a:pt x="109412" y="67849"/>
                  <a:pt x="114315" y="75221"/>
                  <a:pt x="122488" y="77056"/>
                </a:cubicBezTo>
                <a:cubicBezTo>
                  <a:pt x="122855" y="77156"/>
                  <a:pt x="123022" y="76555"/>
                  <a:pt x="122655" y="76488"/>
                </a:cubicBezTo>
                <a:cubicBezTo>
                  <a:pt x="117184" y="75254"/>
                  <a:pt x="113014" y="71418"/>
                  <a:pt x="108745" y="68082"/>
                </a:cubicBezTo>
                <a:cubicBezTo>
                  <a:pt x="104342" y="64680"/>
                  <a:pt x="99772" y="62545"/>
                  <a:pt x="94334" y="61344"/>
                </a:cubicBezTo>
                <a:cubicBezTo>
                  <a:pt x="88497" y="60043"/>
                  <a:pt x="82393" y="59343"/>
                  <a:pt x="76422" y="60077"/>
                </a:cubicBezTo>
                <a:cubicBezTo>
                  <a:pt x="70751" y="60811"/>
                  <a:pt x="65947" y="63546"/>
                  <a:pt x="61378" y="66748"/>
                </a:cubicBezTo>
                <a:cubicBezTo>
                  <a:pt x="56441" y="70217"/>
                  <a:pt x="51571" y="74354"/>
                  <a:pt x="45466" y="75488"/>
                </a:cubicBezTo>
                <a:cubicBezTo>
                  <a:pt x="39295" y="76655"/>
                  <a:pt x="31423" y="73320"/>
                  <a:pt x="28421" y="67716"/>
                </a:cubicBezTo>
                <a:cubicBezTo>
                  <a:pt x="25252" y="61811"/>
                  <a:pt x="28621" y="54239"/>
                  <a:pt x="29521" y="48168"/>
                </a:cubicBezTo>
                <a:cubicBezTo>
                  <a:pt x="30189" y="43398"/>
                  <a:pt x="29388" y="38695"/>
                  <a:pt x="25919" y="35192"/>
                </a:cubicBezTo>
                <a:cubicBezTo>
                  <a:pt x="23717" y="32991"/>
                  <a:pt x="20749" y="31556"/>
                  <a:pt x="18047" y="30122"/>
                </a:cubicBezTo>
                <a:cubicBezTo>
                  <a:pt x="14778" y="28321"/>
                  <a:pt x="11842" y="26152"/>
                  <a:pt x="9340" y="23384"/>
                </a:cubicBezTo>
                <a:cubicBezTo>
                  <a:pt x="3736" y="17313"/>
                  <a:pt x="1602" y="8106"/>
                  <a:pt x="5871" y="701"/>
                </a:cubicBezTo>
                <a:cubicBezTo>
                  <a:pt x="6071" y="301"/>
                  <a:pt x="5538" y="0"/>
                  <a:pt x="5338" y="334"/>
                </a:cubicBez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8" name="Google Shape;98;p14"/>
          <p:cNvSpPr txBox="1"/>
          <p:nvPr>
            <p:ph type="title"/>
          </p:nvPr>
        </p:nvSpPr>
        <p:spPr>
          <a:xfrm>
            <a:off x="1595700" y="3157300"/>
            <a:ext cx="5952600" cy="374400"/>
          </a:xfrm>
          <a:prstGeom prst="rect">
            <a:avLst/>
          </a:prstGeom>
          <a:noFill/>
          <a:ln>
            <a:noFill/>
          </a:ln>
        </p:spPr>
        <p:txBody>
          <a:bodyPr anchorCtr="0" anchor="t" bIns="0" lIns="0" spcFirstLastPara="1" rIns="0" wrap="square" tIns="0">
            <a:noAutofit/>
          </a:bodyPr>
          <a:lstStyle>
            <a:lvl1pPr lvl="0" algn="r">
              <a:lnSpc>
                <a:spcPct val="100000"/>
              </a:lnSpc>
              <a:spcBef>
                <a:spcPts val="0"/>
              </a:spcBef>
              <a:spcAft>
                <a:spcPts val="0"/>
              </a:spcAft>
              <a:buSzPts val="2800"/>
              <a:buNone/>
              <a:defRPr b="1" sz="2100">
                <a:latin typeface="Syne"/>
                <a:ea typeface="Syne"/>
                <a:cs typeface="Syne"/>
                <a:sym typeface="Sy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99" name="Google Shape;99;p14"/>
          <p:cNvSpPr txBox="1"/>
          <p:nvPr>
            <p:ph idx="1" type="subTitle"/>
          </p:nvPr>
        </p:nvSpPr>
        <p:spPr>
          <a:xfrm>
            <a:off x="1595700" y="1611800"/>
            <a:ext cx="5951400" cy="12939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1800"/>
              <a:buNone/>
              <a:defRPr sz="27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CUSTOM_2">
    <p:spTree>
      <p:nvGrpSpPr>
        <p:cNvPr id="100" name="Shape 100"/>
        <p:cNvGrpSpPr/>
        <p:nvPr/>
      </p:nvGrpSpPr>
      <p:grpSpPr>
        <a:xfrm>
          <a:off x="0" y="0"/>
          <a:ext cx="0" cy="0"/>
          <a:chOff x="0" y="0"/>
          <a:chExt cx="0" cy="0"/>
        </a:xfrm>
      </p:grpSpPr>
      <p:sp>
        <p:nvSpPr>
          <p:cNvPr id="101" name="Google Shape;101;p15"/>
          <p:cNvSpPr/>
          <p:nvPr/>
        </p:nvSpPr>
        <p:spPr>
          <a:xfrm flipH="1" rot="10800000">
            <a:off x="6726600" y="-233325"/>
            <a:ext cx="2947210" cy="1506323"/>
          </a:xfrm>
          <a:custGeom>
            <a:rect b="b" l="l" r="r" t="t"/>
            <a:pathLst>
              <a:path extrusionOk="0" h="24585" w="48102">
                <a:moveTo>
                  <a:pt x="46834" y="4870"/>
                </a:moveTo>
                <a:cubicBezTo>
                  <a:pt x="45533" y="1835"/>
                  <a:pt x="41997" y="0"/>
                  <a:pt x="38762" y="601"/>
                </a:cubicBezTo>
                <a:cubicBezTo>
                  <a:pt x="35626" y="1168"/>
                  <a:pt x="33358" y="3536"/>
                  <a:pt x="31023" y="5838"/>
                </a:cubicBezTo>
                <a:cubicBezTo>
                  <a:pt x="29121" y="7706"/>
                  <a:pt x="27153" y="9540"/>
                  <a:pt x="24652" y="10308"/>
                </a:cubicBezTo>
                <a:cubicBezTo>
                  <a:pt x="19314" y="11875"/>
                  <a:pt x="13544" y="7939"/>
                  <a:pt x="8173" y="9273"/>
                </a:cubicBezTo>
                <a:cubicBezTo>
                  <a:pt x="4671" y="10141"/>
                  <a:pt x="2202" y="13043"/>
                  <a:pt x="968" y="16512"/>
                </a:cubicBezTo>
                <a:cubicBezTo>
                  <a:pt x="368" y="18146"/>
                  <a:pt x="34" y="19881"/>
                  <a:pt x="1" y="21582"/>
                </a:cubicBezTo>
                <a:cubicBezTo>
                  <a:pt x="1" y="22583"/>
                  <a:pt x="34" y="23584"/>
                  <a:pt x="268" y="24584"/>
                </a:cubicBezTo>
                <a:lnTo>
                  <a:pt x="7439" y="24584"/>
                </a:lnTo>
                <a:lnTo>
                  <a:pt x="37194" y="24584"/>
                </a:lnTo>
                <a:cubicBezTo>
                  <a:pt x="37928" y="23384"/>
                  <a:pt x="38795" y="22216"/>
                  <a:pt x="39696" y="21149"/>
                </a:cubicBezTo>
                <a:cubicBezTo>
                  <a:pt x="41764" y="18747"/>
                  <a:pt x="44032" y="16545"/>
                  <a:pt x="45667" y="13843"/>
                </a:cubicBezTo>
                <a:cubicBezTo>
                  <a:pt x="47268" y="11175"/>
                  <a:pt x="48102" y="7772"/>
                  <a:pt x="46834" y="487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 name="Google Shape;102;p15"/>
          <p:cNvSpPr/>
          <p:nvPr/>
        </p:nvSpPr>
        <p:spPr>
          <a:xfrm flipH="1" rot="10800000">
            <a:off x="-798250" y="3199269"/>
            <a:ext cx="3075543" cy="2222829"/>
          </a:xfrm>
          <a:custGeom>
            <a:rect b="b" l="l" r="r" t="t"/>
            <a:pathLst>
              <a:path extrusionOk="0" h="26954" w="37294">
                <a:moveTo>
                  <a:pt x="37060" y="8807"/>
                </a:moveTo>
                <a:cubicBezTo>
                  <a:pt x="36994" y="7840"/>
                  <a:pt x="36727" y="6872"/>
                  <a:pt x="36193" y="6138"/>
                </a:cubicBezTo>
                <a:cubicBezTo>
                  <a:pt x="32390" y="668"/>
                  <a:pt x="24718" y="7406"/>
                  <a:pt x="20282" y="3303"/>
                </a:cubicBezTo>
                <a:cubicBezTo>
                  <a:pt x="18180" y="1268"/>
                  <a:pt x="17546" y="1"/>
                  <a:pt x="14111" y="1068"/>
                </a:cubicBezTo>
                <a:cubicBezTo>
                  <a:pt x="11342" y="1902"/>
                  <a:pt x="8940" y="4270"/>
                  <a:pt x="8507" y="7206"/>
                </a:cubicBezTo>
                <a:cubicBezTo>
                  <a:pt x="8240" y="8707"/>
                  <a:pt x="8507" y="10275"/>
                  <a:pt x="8407" y="11842"/>
                </a:cubicBezTo>
                <a:cubicBezTo>
                  <a:pt x="8373" y="12743"/>
                  <a:pt x="8206" y="13644"/>
                  <a:pt x="7706" y="14411"/>
                </a:cubicBezTo>
                <a:cubicBezTo>
                  <a:pt x="6272" y="16813"/>
                  <a:pt x="2836" y="17280"/>
                  <a:pt x="1435" y="19715"/>
                </a:cubicBezTo>
                <a:cubicBezTo>
                  <a:pt x="1" y="22350"/>
                  <a:pt x="2269" y="25986"/>
                  <a:pt x="5238" y="26453"/>
                </a:cubicBezTo>
                <a:cubicBezTo>
                  <a:pt x="8206" y="26953"/>
                  <a:pt x="11209" y="25085"/>
                  <a:pt x="12876" y="22550"/>
                </a:cubicBezTo>
                <a:cubicBezTo>
                  <a:pt x="13911" y="20916"/>
                  <a:pt x="14611" y="19048"/>
                  <a:pt x="16045" y="17747"/>
                </a:cubicBezTo>
                <a:cubicBezTo>
                  <a:pt x="17880" y="16145"/>
                  <a:pt x="20482" y="15912"/>
                  <a:pt x="22984" y="16145"/>
                </a:cubicBezTo>
                <a:cubicBezTo>
                  <a:pt x="23351" y="16179"/>
                  <a:pt x="23684" y="16212"/>
                  <a:pt x="24051" y="16246"/>
                </a:cubicBezTo>
                <a:cubicBezTo>
                  <a:pt x="26853" y="16579"/>
                  <a:pt x="29722" y="17146"/>
                  <a:pt x="32357" y="16145"/>
                </a:cubicBezTo>
                <a:cubicBezTo>
                  <a:pt x="35326" y="15011"/>
                  <a:pt x="37294" y="11876"/>
                  <a:pt x="37060" y="8807"/>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 name="Google Shape;103;p15"/>
          <p:cNvSpPr/>
          <p:nvPr/>
        </p:nvSpPr>
        <p:spPr>
          <a:xfrm flipH="1" rot="10369521">
            <a:off x="-177835" y="3407852"/>
            <a:ext cx="2155859" cy="1948081"/>
          </a:xfrm>
          <a:custGeom>
            <a:rect b="b" l="l" r="r" t="t"/>
            <a:pathLst>
              <a:path extrusionOk="0" h="62546" w="69217">
                <a:moveTo>
                  <a:pt x="68549" y="368"/>
                </a:moveTo>
                <a:cubicBezTo>
                  <a:pt x="68015" y="5004"/>
                  <a:pt x="65680" y="9007"/>
                  <a:pt x="62211" y="12043"/>
                </a:cubicBezTo>
                <a:cubicBezTo>
                  <a:pt x="58542" y="15312"/>
                  <a:pt x="54005" y="16446"/>
                  <a:pt x="49202" y="16313"/>
                </a:cubicBezTo>
                <a:cubicBezTo>
                  <a:pt x="44932" y="16179"/>
                  <a:pt x="41163" y="16413"/>
                  <a:pt x="38327" y="19948"/>
                </a:cubicBezTo>
                <a:cubicBezTo>
                  <a:pt x="35592" y="23284"/>
                  <a:pt x="35559" y="27821"/>
                  <a:pt x="35259" y="31857"/>
                </a:cubicBezTo>
                <a:cubicBezTo>
                  <a:pt x="34825" y="37328"/>
                  <a:pt x="32824" y="41564"/>
                  <a:pt x="27553" y="43766"/>
                </a:cubicBezTo>
                <a:cubicBezTo>
                  <a:pt x="23550" y="45433"/>
                  <a:pt x="19080" y="45433"/>
                  <a:pt x="14844" y="45667"/>
                </a:cubicBezTo>
                <a:cubicBezTo>
                  <a:pt x="11141" y="45867"/>
                  <a:pt x="7305" y="46501"/>
                  <a:pt x="4470" y="49136"/>
                </a:cubicBezTo>
                <a:cubicBezTo>
                  <a:pt x="1201" y="52172"/>
                  <a:pt x="467" y="57942"/>
                  <a:pt x="33" y="62145"/>
                </a:cubicBezTo>
                <a:cubicBezTo>
                  <a:pt x="0" y="62546"/>
                  <a:pt x="634" y="62546"/>
                  <a:pt x="667" y="62145"/>
                </a:cubicBezTo>
                <a:cubicBezTo>
                  <a:pt x="1234" y="56541"/>
                  <a:pt x="2469" y="49803"/>
                  <a:pt x="8239" y="47468"/>
                </a:cubicBezTo>
                <a:cubicBezTo>
                  <a:pt x="12342" y="45800"/>
                  <a:pt x="17079" y="46367"/>
                  <a:pt x="21382" y="45867"/>
                </a:cubicBezTo>
                <a:cubicBezTo>
                  <a:pt x="24751" y="45500"/>
                  <a:pt x="28520" y="44633"/>
                  <a:pt x="31222" y="42398"/>
                </a:cubicBezTo>
                <a:cubicBezTo>
                  <a:pt x="34525" y="39696"/>
                  <a:pt x="35492" y="35993"/>
                  <a:pt x="35859" y="31857"/>
                </a:cubicBezTo>
                <a:cubicBezTo>
                  <a:pt x="36326" y="26720"/>
                  <a:pt x="36493" y="21016"/>
                  <a:pt x="41396" y="17980"/>
                </a:cubicBezTo>
                <a:cubicBezTo>
                  <a:pt x="43698" y="16613"/>
                  <a:pt x="46667" y="16813"/>
                  <a:pt x="49202" y="16880"/>
                </a:cubicBezTo>
                <a:cubicBezTo>
                  <a:pt x="51337" y="16946"/>
                  <a:pt x="53372" y="16846"/>
                  <a:pt x="55440" y="16313"/>
                </a:cubicBezTo>
                <a:cubicBezTo>
                  <a:pt x="62745" y="14478"/>
                  <a:pt x="68349" y="7706"/>
                  <a:pt x="69183" y="334"/>
                </a:cubicBezTo>
                <a:cubicBezTo>
                  <a:pt x="69216" y="1"/>
                  <a:pt x="68582" y="1"/>
                  <a:pt x="68549" y="368"/>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4" name="Google Shape;104;p15"/>
          <p:cNvSpPr/>
          <p:nvPr/>
        </p:nvSpPr>
        <p:spPr>
          <a:xfrm flipH="1" rot="10800000">
            <a:off x="7318425" y="-149877"/>
            <a:ext cx="1917225" cy="1847175"/>
          </a:xfrm>
          <a:custGeom>
            <a:rect b="b" l="l" r="r" t="t"/>
            <a:pathLst>
              <a:path extrusionOk="0" h="73887" w="76689">
                <a:moveTo>
                  <a:pt x="76355" y="6972"/>
                </a:moveTo>
                <a:cubicBezTo>
                  <a:pt x="71552" y="4170"/>
                  <a:pt x="66648" y="1468"/>
                  <a:pt x="60977" y="1368"/>
                </a:cubicBezTo>
                <a:cubicBezTo>
                  <a:pt x="56341" y="1301"/>
                  <a:pt x="52304" y="3603"/>
                  <a:pt x="49969" y="7606"/>
                </a:cubicBezTo>
                <a:cubicBezTo>
                  <a:pt x="47601" y="11675"/>
                  <a:pt x="47201" y="16645"/>
                  <a:pt x="45700" y="21049"/>
                </a:cubicBezTo>
                <a:cubicBezTo>
                  <a:pt x="43798" y="26786"/>
                  <a:pt x="39429" y="32290"/>
                  <a:pt x="34592" y="35859"/>
                </a:cubicBezTo>
                <a:cubicBezTo>
                  <a:pt x="32257" y="37560"/>
                  <a:pt x="29522" y="38695"/>
                  <a:pt x="26653" y="38961"/>
                </a:cubicBezTo>
                <a:cubicBezTo>
                  <a:pt x="23284" y="39228"/>
                  <a:pt x="19981" y="37827"/>
                  <a:pt x="16946" y="36660"/>
                </a:cubicBezTo>
                <a:cubicBezTo>
                  <a:pt x="12476" y="34925"/>
                  <a:pt x="7239" y="33691"/>
                  <a:pt x="3269" y="37160"/>
                </a:cubicBezTo>
                <a:cubicBezTo>
                  <a:pt x="0" y="40029"/>
                  <a:pt x="101" y="44665"/>
                  <a:pt x="2169" y="48068"/>
                </a:cubicBezTo>
                <a:cubicBezTo>
                  <a:pt x="3336" y="50003"/>
                  <a:pt x="5104" y="51537"/>
                  <a:pt x="6639" y="53172"/>
                </a:cubicBezTo>
                <a:cubicBezTo>
                  <a:pt x="8840" y="55440"/>
                  <a:pt x="10508" y="57942"/>
                  <a:pt x="11575" y="60944"/>
                </a:cubicBezTo>
                <a:cubicBezTo>
                  <a:pt x="12943" y="64947"/>
                  <a:pt x="12843" y="69350"/>
                  <a:pt x="11575" y="73353"/>
                </a:cubicBezTo>
                <a:cubicBezTo>
                  <a:pt x="11442" y="73720"/>
                  <a:pt x="12009" y="73886"/>
                  <a:pt x="12142" y="73519"/>
                </a:cubicBezTo>
                <a:cubicBezTo>
                  <a:pt x="13644" y="69016"/>
                  <a:pt x="13543" y="63913"/>
                  <a:pt x="11675" y="59543"/>
                </a:cubicBezTo>
                <a:cubicBezTo>
                  <a:pt x="10775" y="57341"/>
                  <a:pt x="9507" y="55407"/>
                  <a:pt x="7939" y="53605"/>
                </a:cubicBezTo>
                <a:cubicBezTo>
                  <a:pt x="6038" y="51504"/>
                  <a:pt x="3870" y="49702"/>
                  <a:pt x="2369" y="47267"/>
                </a:cubicBezTo>
                <a:cubicBezTo>
                  <a:pt x="701" y="44599"/>
                  <a:pt x="968" y="41430"/>
                  <a:pt x="2602" y="38861"/>
                </a:cubicBezTo>
                <a:cubicBezTo>
                  <a:pt x="4771" y="35426"/>
                  <a:pt x="9040" y="35225"/>
                  <a:pt x="12643" y="35993"/>
                </a:cubicBezTo>
                <a:cubicBezTo>
                  <a:pt x="18147" y="37160"/>
                  <a:pt x="22717" y="40429"/>
                  <a:pt x="28554" y="39328"/>
                </a:cubicBezTo>
                <a:cubicBezTo>
                  <a:pt x="33491" y="38394"/>
                  <a:pt x="37527" y="34592"/>
                  <a:pt x="40596" y="30922"/>
                </a:cubicBezTo>
                <a:cubicBezTo>
                  <a:pt x="43965" y="26853"/>
                  <a:pt x="46167" y="22383"/>
                  <a:pt x="47468" y="17246"/>
                </a:cubicBezTo>
                <a:cubicBezTo>
                  <a:pt x="48769" y="12075"/>
                  <a:pt x="49836" y="6405"/>
                  <a:pt x="54806" y="3503"/>
                </a:cubicBezTo>
                <a:cubicBezTo>
                  <a:pt x="60710" y="0"/>
                  <a:pt x="68049" y="3136"/>
                  <a:pt x="73453" y="6071"/>
                </a:cubicBezTo>
                <a:cubicBezTo>
                  <a:pt x="74320" y="6538"/>
                  <a:pt x="75154" y="7039"/>
                  <a:pt x="75988" y="7539"/>
                </a:cubicBezTo>
                <a:cubicBezTo>
                  <a:pt x="76388" y="7706"/>
                  <a:pt x="76689" y="7172"/>
                  <a:pt x="76355" y="6972"/>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 name="Google Shape;105;p15"/>
          <p:cNvSpPr txBox="1"/>
          <p:nvPr>
            <p:ph type="title"/>
          </p:nvPr>
        </p:nvSpPr>
        <p:spPr>
          <a:xfrm>
            <a:off x="2140950" y="1473238"/>
            <a:ext cx="4864500" cy="800100"/>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SzPts val="5200"/>
              <a:buFont typeface="Commissioner"/>
              <a:buNone/>
              <a:defRPr sz="4500">
                <a:latin typeface="Commissioner ExtraBold"/>
                <a:ea typeface="Commissioner ExtraBold"/>
                <a:cs typeface="Commissioner ExtraBold"/>
                <a:sym typeface="Commissioner ExtraBold"/>
              </a:defRPr>
            </a:lvl1pPr>
            <a:lvl2pPr lvl="1" algn="ctr">
              <a:lnSpc>
                <a:spcPct val="100000"/>
              </a:lnSpc>
              <a:spcBef>
                <a:spcPts val="0"/>
              </a:spcBef>
              <a:spcAft>
                <a:spcPts val="0"/>
              </a:spcAft>
              <a:buSzPts val="5200"/>
              <a:buNone/>
              <a:defRPr sz="4200"/>
            </a:lvl2pPr>
            <a:lvl3pPr lvl="2" algn="ctr">
              <a:lnSpc>
                <a:spcPct val="100000"/>
              </a:lnSpc>
              <a:spcBef>
                <a:spcPts val="0"/>
              </a:spcBef>
              <a:spcAft>
                <a:spcPts val="0"/>
              </a:spcAft>
              <a:buSzPts val="5200"/>
              <a:buNone/>
              <a:defRPr sz="4200"/>
            </a:lvl3pPr>
            <a:lvl4pPr lvl="3" algn="ctr">
              <a:lnSpc>
                <a:spcPct val="100000"/>
              </a:lnSpc>
              <a:spcBef>
                <a:spcPts val="0"/>
              </a:spcBef>
              <a:spcAft>
                <a:spcPts val="0"/>
              </a:spcAft>
              <a:buSzPts val="5200"/>
              <a:buNone/>
              <a:defRPr sz="4200"/>
            </a:lvl4pPr>
            <a:lvl5pPr lvl="4" algn="ctr">
              <a:lnSpc>
                <a:spcPct val="100000"/>
              </a:lnSpc>
              <a:spcBef>
                <a:spcPts val="0"/>
              </a:spcBef>
              <a:spcAft>
                <a:spcPts val="0"/>
              </a:spcAft>
              <a:buSzPts val="5200"/>
              <a:buNone/>
              <a:defRPr sz="4200"/>
            </a:lvl5pPr>
            <a:lvl6pPr lvl="5" algn="ctr">
              <a:lnSpc>
                <a:spcPct val="100000"/>
              </a:lnSpc>
              <a:spcBef>
                <a:spcPts val="0"/>
              </a:spcBef>
              <a:spcAft>
                <a:spcPts val="0"/>
              </a:spcAft>
              <a:buSzPts val="5200"/>
              <a:buNone/>
              <a:defRPr sz="4200"/>
            </a:lvl6pPr>
            <a:lvl7pPr lvl="6" algn="ctr">
              <a:lnSpc>
                <a:spcPct val="100000"/>
              </a:lnSpc>
              <a:spcBef>
                <a:spcPts val="0"/>
              </a:spcBef>
              <a:spcAft>
                <a:spcPts val="0"/>
              </a:spcAft>
              <a:buSzPts val="5200"/>
              <a:buNone/>
              <a:defRPr sz="4200"/>
            </a:lvl7pPr>
            <a:lvl8pPr lvl="7" algn="ctr">
              <a:lnSpc>
                <a:spcPct val="100000"/>
              </a:lnSpc>
              <a:spcBef>
                <a:spcPts val="0"/>
              </a:spcBef>
              <a:spcAft>
                <a:spcPts val="0"/>
              </a:spcAft>
              <a:buSzPts val="5200"/>
              <a:buNone/>
              <a:defRPr sz="4200"/>
            </a:lvl8pPr>
            <a:lvl9pPr lvl="8" algn="ctr">
              <a:lnSpc>
                <a:spcPct val="100000"/>
              </a:lnSpc>
              <a:spcBef>
                <a:spcPts val="0"/>
              </a:spcBef>
              <a:spcAft>
                <a:spcPts val="0"/>
              </a:spcAft>
              <a:buSzPts val="5200"/>
              <a:buNone/>
              <a:defRPr sz="4200"/>
            </a:lvl9pPr>
          </a:lstStyle>
          <a:p/>
        </p:txBody>
      </p:sp>
      <p:sp>
        <p:nvSpPr>
          <p:cNvPr id="106" name="Google Shape;106;p15"/>
          <p:cNvSpPr txBox="1"/>
          <p:nvPr>
            <p:ph idx="1" type="subTitle"/>
          </p:nvPr>
        </p:nvSpPr>
        <p:spPr>
          <a:xfrm>
            <a:off x="2138550" y="2361274"/>
            <a:ext cx="4866900" cy="12555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2100"/>
              <a:buNone/>
              <a:defRPr sz="16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CUSTOM_3">
    <p:spTree>
      <p:nvGrpSpPr>
        <p:cNvPr id="107" name="Shape 107"/>
        <p:cNvGrpSpPr/>
        <p:nvPr/>
      </p:nvGrpSpPr>
      <p:grpSpPr>
        <a:xfrm>
          <a:off x="0" y="0"/>
          <a:ext cx="0" cy="0"/>
          <a:chOff x="0" y="0"/>
          <a:chExt cx="0" cy="0"/>
        </a:xfrm>
      </p:grpSpPr>
      <p:sp>
        <p:nvSpPr>
          <p:cNvPr id="108" name="Google Shape;108;p16"/>
          <p:cNvSpPr/>
          <p:nvPr/>
        </p:nvSpPr>
        <p:spPr>
          <a:xfrm>
            <a:off x="-21275" y="-60700"/>
            <a:ext cx="2635657" cy="1136802"/>
          </a:xfrm>
          <a:custGeom>
            <a:rect b="b" l="l" r="r" t="t"/>
            <a:pathLst>
              <a:path extrusionOk="0" h="28689" w="66515">
                <a:moveTo>
                  <a:pt x="58376" y="1202"/>
                </a:moveTo>
                <a:lnTo>
                  <a:pt x="1" y="1202"/>
                </a:lnTo>
                <a:lnTo>
                  <a:pt x="1" y="28688"/>
                </a:lnTo>
                <a:cubicBezTo>
                  <a:pt x="835" y="23684"/>
                  <a:pt x="167" y="18214"/>
                  <a:pt x="1669" y="13244"/>
                </a:cubicBezTo>
                <a:cubicBezTo>
                  <a:pt x="2636" y="10141"/>
                  <a:pt x="4471" y="7306"/>
                  <a:pt x="6972" y="5171"/>
                </a:cubicBezTo>
                <a:cubicBezTo>
                  <a:pt x="8207" y="4070"/>
                  <a:pt x="9674" y="3170"/>
                  <a:pt x="11242" y="2536"/>
                </a:cubicBezTo>
                <a:cubicBezTo>
                  <a:pt x="17513" y="1"/>
                  <a:pt x="24752" y="2503"/>
                  <a:pt x="30522" y="6072"/>
                </a:cubicBezTo>
                <a:cubicBezTo>
                  <a:pt x="33091" y="7640"/>
                  <a:pt x="35760" y="9474"/>
                  <a:pt x="38695" y="9241"/>
                </a:cubicBezTo>
                <a:cubicBezTo>
                  <a:pt x="42464" y="8974"/>
                  <a:pt x="45867" y="5371"/>
                  <a:pt x="49369" y="6706"/>
                </a:cubicBezTo>
                <a:cubicBezTo>
                  <a:pt x="51371" y="7473"/>
                  <a:pt x="52505" y="9541"/>
                  <a:pt x="53539" y="11409"/>
                </a:cubicBezTo>
                <a:cubicBezTo>
                  <a:pt x="53539" y="11409"/>
                  <a:pt x="53539" y="11476"/>
                  <a:pt x="53606" y="11476"/>
                </a:cubicBezTo>
                <a:cubicBezTo>
                  <a:pt x="54640" y="13344"/>
                  <a:pt x="56141" y="15345"/>
                  <a:pt x="58242" y="15545"/>
                </a:cubicBezTo>
                <a:cubicBezTo>
                  <a:pt x="60844" y="15812"/>
                  <a:pt x="62846" y="13244"/>
                  <a:pt x="63746" y="10842"/>
                </a:cubicBezTo>
                <a:cubicBezTo>
                  <a:pt x="64947" y="7806"/>
                  <a:pt x="65347" y="4237"/>
                  <a:pt x="66515" y="1235"/>
                </a:cubicBezTo>
                <a:lnTo>
                  <a:pt x="58376" y="1235"/>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 name="Google Shape;109;p16"/>
          <p:cNvSpPr/>
          <p:nvPr/>
        </p:nvSpPr>
        <p:spPr>
          <a:xfrm rot="10800000">
            <a:off x="6034253" y="4475810"/>
            <a:ext cx="3336125" cy="833615"/>
          </a:xfrm>
          <a:custGeom>
            <a:rect b="b" l="l" r="r" t="t"/>
            <a:pathLst>
              <a:path extrusionOk="0" h="15512" w="62079">
                <a:moveTo>
                  <a:pt x="34" y="1"/>
                </a:moveTo>
                <a:cubicBezTo>
                  <a:pt x="1" y="2502"/>
                  <a:pt x="201" y="4971"/>
                  <a:pt x="1202" y="7206"/>
                </a:cubicBezTo>
                <a:cubicBezTo>
                  <a:pt x="2669" y="10541"/>
                  <a:pt x="5772" y="13043"/>
                  <a:pt x="9241" y="14211"/>
                </a:cubicBezTo>
                <a:cubicBezTo>
                  <a:pt x="9608" y="14344"/>
                  <a:pt x="10008" y="14478"/>
                  <a:pt x="10408" y="14544"/>
                </a:cubicBezTo>
                <a:cubicBezTo>
                  <a:pt x="14378" y="15512"/>
                  <a:pt x="18581" y="14945"/>
                  <a:pt x="22384" y="13477"/>
                </a:cubicBezTo>
                <a:cubicBezTo>
                  <a:pt x="23084" y="13177"/>
                  <a:pt x="23851" y="12876"/>
                  <a:pt x="24552" y="12543"/>
                </a:cubicBezTo>
                <a:cubicBezTo>
                  <a:pt x="27187" y="11342"/>
                  <a:pt x="29722" y="9974"/>
                  <a:pt x="32524" y="9341"/>
                </a:cubicBezTo>
                <a:cubicBezTo>
                  <a:pt x="35927" y="8540"/>
                  <a:pt x="39462" y="8974"/>
                  <a:pt x="42965" y="9207"/>
                </a:cubicBezTo>
                <a:cubicBezTo>
                  <a:pt x="46034" y="9474"/>
                  <a:pt x="49069" y="9574"/>
                  <a:pt x="51971" y="8840"/>
                </a:cubicBezTo>
                <a:cubicBezTo>
                  <a:pt x="56475" y="7673"/>
                  <a:pt x="60277" y="4270"/>
                  <a:pt x="62079" y="1"/>
                </a:cubicBezTo>
                <a:lnTo>
                  <a:pt x="34"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0" name="Google Shape;110;p16"/>
          <p:cNvSpPr txBox="1"/>
          <p:nvPr>
            <p:ph type="title"/>
          </p:nvPr>
        </p:nvSpPr>
        <p:spPr>
          <a:xfrm>
            <a:off x="776299" y="3228725"/>
            <a:ext cx="2313300" cy="276300"/>
          </a:xfrm>
          <a:prstGeom prst="rect">
            <a:avLst/>
          </a:prstGeom>
          <a:noFill/>
          <a:ln>
            <a:noFill/>
          </a:ln>
        </p:spPr>
        <p:txBody>
          <a:bodyPr anchorCtr="0" anchor="t" bIns="0" lIns="0" spcFirstLastPara="1" rIns="0" wrap="square" tIns="0">
            <a:noAutofit/>
          </a:bodyPr>
          <a:lstStyle>
            <a:lvl1pPr lvl="0" algn="ctr">
              <a:lnSpc>
                <a:spcPct val="80000"/>
              </a:lnSpc>
              <a:spcBef>
                <a:spcPts val="0"/>
              </a:spcBef>
              <a:spcAft>
                <a:spcPts val="0"/>
              </a:spcAft>
              <a:buSzPts val="2800"/>
              <a:buNone/>
              <a:defRPr b="1" sz="2000">
                <a:solidFill>
                  <a:schemeClr val="lt2"/>
                </a:solidFill>
                <a:latin typeface="Syne"/>
                <a:ea typeface="Syne"/>
                <a:cs typeface="Syne"/>
                <a:sym typeface="Sy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11" name="Google Shape;111;p16"/>
          <p:cNvSpPr txBox="1"/>
          <p:nvPr>
            <p:ph idx="1" type="subTitle"/>
          </p:nvPr>
        </p:nvSpPr>
        <p:spPr>
          <a:xfrm>
            <a:off x="778249" y="3718907"/>
            <a:ext cx="2309400" cy="7950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112" name="Google Shape;112;p16"/>
          <p:cNvSpPr txBox="1"/>
          <p:nvPr>
            <p:ph idx="2" type="title"/>
          </p:nvPr>
        </p:nvSpPr>
        <p:spPr>
          <a:xfrm>
            <a:off x="3415350" y="3228725"/>
            <a:ext cx="2313300" cy="276300"/>
          </a:xfrm>
          <a:prstGeom prst="rect">
            <a:avLst/>
          </a:prstGeom>
          <a:noFill/>
          <a:ln>
            <a:noFill/>
          </a:ln>
        </p:spPr>
        <p:txBody>
          <a:bodyPr anchorCtr="0" anchor="t" bIns="0" lIns="0" spcFirstLastPara="1" rIns="0" wrap="square" tIns="0">
            <a:noAutofit/>
          </a:bodyPr>
          <a:lstStyle>
            <a:lvl1pPr lvl="0" algn="ctr">
              <a:lnSpc>
                <a:spcPct val="80000"/>
              </a:lnSpc>
              <a:spcBef>
                <a:spcPts val="0"/>
              </a:spcBef>
              <a:spcAft>
                <a:spcPts val="0"/>
              </a:spcAft>
              <a:buSzPts val="2800"/>
              <a:buNone/>
              <a:defRPr b="1" sz="2000">
                <a:solidFill>
                  <a:schemeClr val="lt2"/>
                </a:solidFill>
                <a:latin typeface="Syne"/>
                <a:ea typeface="Syne"/>
                <a:cs typeface="Syne"/>
                <a:sym typeface="Sy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13" name="Google Shape;113;p16"/>
          <p:cNvSpPr txBox="1"/>
          <p:nvPr>
            <p:ph idx="3" type="subTitle"/>
          </p:nvPr>
        </p:nvSpPr>
        <p:spPr>
          <a:xfrm>
            <a:off x="3415350" y="3718907"/>
            <a:ext cx="2313300" cy="7950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114" name="Google Shape;114;p16"/>
          <p:cNvSpPr txBox="1"/>
          <p:nvPr>
            <p:ph idx="4" type="title"/>
          </p:nvPr>
        </p:nvSpPr>
        <p:spPr>
          <a:xfrm>
            <a:off x="6031851" y="3228725"/>
            <a:ext cx="2313300" cy="276300"/>
          </a:xfrm>
          <a:prstGeom prst="rect">
            <a:avLst/>
          </a:prstGeom>
          <a:noFill/>
          <a:ln>
            <a:noFill/>
          </a:ln>
        </p:spPr>
        <p:txBody>
          <a:bodyPr anchorCtr="0" anchor="t" bIns="0" lIns="0" spcFirstLastPara="1" rIns="0" wrap="square" tIns="0">
            <a:noAutofit/>
          </a:bodyPr>
          <a:lstStyle>
            <a:lvl1pPr lvl="0" algn="ctr">
              <a:lnSpc>
                <a:spcPct val="80000"/>
              </a:lnSpc>
              <a:spcBef>
                <a:spcPts val="0"/>
              </a:spcBef>
              <a:spcAft>
                <a:spcPts val="0"/>
              </a:spcAft>
              <a:buSzPts val="2800"/>
              <a:buNone/>
              <a:defRPr b="1" sz="2000">
                <a:solidFill>
                  <a:schemeClr val="lt2"/>
                </a:solidFill>
                <a:latin typeface="Syne"/>
                <a:ea typeface="Syne"/>
                <a:cs typeface="Syne"/>
                <a:sym typeface="Sy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15" name="Google Shape;115;p16"/>
          <p:cNvSpPr txBox="1"/>
          <p:nvPr>
            <p:ph idx="5" type="subTitle"/>
          </p:nvPr>
        </p:nvSpPr>
        <p:spPr>
          <a:xfrm>
            <a:off x="6031851" y="3718907"/>
            <a:ext cx="2313300" cy="7950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116" name="Google Shape;116;p16"/>
          <p:cNvSpPr txBox="1"/>
          <p:nvPr>
            <p:ph idx="6" type="title"/>
          </p:nvPr>
        </p:nvSpPr>
        <p:spPr>
          <a:xfrm>
            <a:off x="713250" y="469500"/>
            <a:ext cx="7717500" cy="4539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2800"/>
              <a:buNone/>
              <a:defRPr sz="3100">
                <a:latin typeface="Commissioner ExtraBold"/>
                <a:ea typeface="Commissioner ExtraBold"/>
                <a:cs typeface="Commissioner ExtraBold"/>
                <a:sym typeface="Commissioner ExtraBold"/>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17" name="Google Shape;117;p16"/>
          <p:cNvSpPr/>
          <p:nvPr/>
        </p:nvSpPr>
        <p:spPr>
          <a:xfrm>
            <a:off x="7749100" y="3505025"/>
            <a:ext cx="1917225" cy="1847175"/>
          </a:xfrm>
          <a:custGeom>
            <a:rect b="b" l="l" r="r" t="t"/>
            <a:pathLst>
              <a:path extrusionOk="0" h="73887" w="76689">
                <a:moveTo>
                  <a:pt x="76355" y="6972"/>
                </a:moveTo>
                <a:cubicBezTo>
                  <a:pt x="71552" y="4170"/>
                  <a:pt x="66648" y="1468"/>
                  <a:pt x="60977" y="1368"/>
                </a:cubicBezTo>
                <a:cubicBezTo>
                  <a:pt x="56341" y="1301"/>
                  <a:pt x="52304" y="3603"/>
                  <a:pt x="49969" y="7606"/>
                </a:cubicBezTo>
                <a:cubicBezTo>
                  <a:pt x="47601" y="11675"/>
                  <a:pt x="47201" y="16645"/>
                  <a:pt x="45700" y="21049"/>
                </a:cubicBezTo>
                <a:cubicBezTo>
                  <a:pt x="43798" y="26786"/>
                  <a:pt x="39429" y="32290"/>
                  <a:pt x="34592" y="35859"/>
                </a:cubicBezTo>
                <a:cubicBezTo>
                  <a:pt x="32257" y="37560"/>
                  <a:pt x="29522" y="38695"/>
                  <a:pt x="26653" y="38961"/>
                </a:cubicBezTo>
                <a:cubicBezTo>
                  <a:pt x="23284" y="39228"/>
                  <a:pt x="19981" y="37827"/>
                  <a:pt x="16946" y="36660"/>
                </a:cubicBezTo>
                <a:cubicBezTo>
                  <a:pt x="12476" y="34925"/>
                  <a:pt x="7239" y="33691"/>
                  <a:pt x="3269" y="37160"/>
                </a:cubicBezTo>
                <a:cubicBezTo>
                  <a:pt x="0" y="40029"/>
                  <a:pt x="101" y="44665"/>
                  <a:pt x="2169" y="48068"/>
                </a:cubicBezTo>
                <a:cubicBezTo>
                  <a:pt x="3336" y="50003"/>
                  <a:pt x="5104" y="51537"/>
                  <a:pt x="6639" y="53172"/>
                </a:cubicBezTo>
                <a:cubicBezTo>
                  <a:pt x="8840" y="55440"/>
                  <a:pt x="10508" y="57942"/>
                  <a:pt x="11575" y="60944"/>
                </a:cubicBezTo>
                <a:cubicBezTo>
                  <a:pt x="12943" y="64947"/>
                  <a:pt x="12843" y="69350"/>
                  <a:pt x="11575" y="73353"/>
                </a:cubicBezTo>
                <a:cubicBezTo>
                  <a:pt x="11442" y="73720"/>
                  <a:pt x="12009" y="73886"/>
                  <a:pt x="12142" y="73519"/>
                </a:cubicBezTo>
                <a:cubicBezTo>
                  <a:pt x="13644" y="69016"/>
                  <a:pt x="13543" y="63913"/>
                  <a:pt x="11675" y="59543"/>
                </a:cubicBezTo>
                <a:cubicBezTo>
                  <a:pt x="10775" y="57341"/>
                  <a:pt x="9507" y="55407"/>
                  <a:pt x="7939" y="53605"/>
                </a:cubicBezTo>
                <a:cubicBezTo>
                  <a:pt x="6038" y="51504"/>
                  <a:pt x="3870" y="49702"/>
                  <a:pt x="2369" y="47267"/>
                </a:cubicBezTo>
                <a:cubicBezTo>
                  <a:pt x="701" y="44599"/>
                  <a:pt x="968" y="41430"/>
                  <a:pt x="2602" y="38861"/>
                </a:cubicBezTo>
                <a:cubicBezTo>
                  <a:pt x="4771" y="35426"/>
                  <a:pt x="9040" y="35225"/>
                  <a:pt x="12643" y="35993"/>
                </a:cubicBezTo>
                <a:cubicBezTo>
                  <a:pt x="18147" y="37160"/>
                  <a:pt x="22717" y="40429"/>
                  <a:pt x="28554" y="39328"/>
                </a:cubicBezTo>
                <a:cubicBezTo>
                  <a:pt x="33491" y="38394"/>
                  <a:pt x="37527" y="34592"/>
                  <a:pt x="40596" y="30922"/>
                </a:cubicBezTo>
                <a:cubicBezTo>
                  <a:pt x="43965" y="26853"/>
                  <a:pt x="46167" y="22383"/>
                  <a:pt x="47468" y="17246"/>
                </a:cubicBezTo>
                <a:cubicBezTo>
                  <a:pt x="48769" y="12075"/>
                  <a:pt x="49836" y="6405"/>
                  <a:pt x="54806" y="3503"/>
                </a:cubicBezTo>
                <a:cubicBezTo>
                  <a:pt x="60710" y="0"/>
                  <a:pt x="68049" y="3136"/>
                  <a:pt x="73453" y="6071"/>
                </a:cubicBezTo>
                <a:cubicBezTo>
                  <a:pt x="74320" y="6538"/>
                  <a:pt x="75154" y="7039"/>
                  <a:pt x="75988" y="7539"/>
                </a:cubicBezTo>
                <a:cubicBezTo>
                  <a:pt x="76388" y="7706"/>
                  <a:pt x="76689" y="7172"/>
                  <a:pt x="76355" y="6972"/>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1">
  <p:cSld name="CUSTOM_4">
    <p:spTree>
      <p:nvGrpSpPr>
        <p:cNvPr id="118" name="Shape 118"/>
        <p:cNvGrpSpPr/>
        <p:nvPr/>
      </p:nvGrpSpPr>
      <p:grpSpPr>
        <a:xfrm>
          <a:off x="0" y="0"/>
          <a:ext cx="0" cy="0"/>
          <a:chOff x="0" y="0"/>
          <a:chExt cx="0" cy="0"/>
        </a:xfrm>
      </p:grpSpPr>
      <p:sp>
        <p:nvSpPr>
          <p:cNvPr id="119" name="Google Shape;119;p17"/>
          <p:cNvSpPr/>
          <p:nvPr/>
        </p:nvSpPr>
        <p:spPr>
          <a:xfrm flipH="1">
            <a:off x="5818606" y="-1008971"/>
            <a:ext cx="3641723" cy="3911762"/>
          </a:xfrm>
          <a:custGeom>
            <a:rect b="b" l="l" r="r" t="t"/>
            <a:pathLst>
              <a:path extrusionOk="0" h="57509" w="53539">
                <a:moveTo>
                  <a:pt x="8006" y="49169"/>
                </a:moveTo>
                <a:cubicBezTo>
                  <a:pt x="8307" y="47268"/>
                  <a:pt x="7973" y="45333"/>
                  <a:pt x="8273" y="43399"/>
                </a:cubicBezTo>
                <a:cubicBezTo>
                  <a:pt x="8707" y="40330"/>
                  <a:pt x="10942" y="37528"/>
                  <a:pt x="13844" y="36327"/>
                </a:cubicBezTo>
                <a:cubicBezTo>
                  <a:pt x="16646" y="35193"/>
                  <a:pt x="19815" y="35526"/>
                  <a:pt x="22817" y="35393"/>
                </a:cubicBezTo>
                <a:cubicBezTo>
                  <a:pt x="25819" y="35259"/>
                  <a:pt x="29188" y="34425"/>
                  <a:pt x="30789" y="31890"/>
                </a:cubicBezTo>
                <a:cubicBezTo>
                  <a:pt x="31523" y="30689"/>
                  <a:pt x="31790" y="29255"/>
                  <a:pt x="32057" y="27887"/>
                </a:cubicBezTo>
                <a:cubicBezTo>
                  <a:pt x="32524" y="25753"/>
                  <a:pt x="33058" y="23651"/>
                  <a:pt x="34158" y="21750"/>
                </a:cubicBezTo>
                <a:cubicBezTo>
                  <a:pt x="35226" y="19882"/>
                  <a:pt x="36994" y="18314"/>
                  <a:pt x="39129" y="17847"/>
                </a:cubicBezTo>
                <a:cubicBezTo>
                  <a:pt x="40530" y="17547"/>
                  <a:pt x="42031" y="17747"/>
                  <a:pt x="43498" y="17680"/>
                </a:cubicBezTo>
                <a:cubicBezTo>
                  <a:pt x="47368" y="17413"/>
                  <a:pt x="50837" y="14978"/>
                  <a:pt x="53205" y="11876"/>
                </a:cubicBezTo>
                <a:cubicBezTo>
                  <a:pt x="53339" y="11709"/>
                  <a:pt x="53405" y="11576"/>
                  <a:pt x="53539" y="11409"/>
                </a:cubicBezTo>
                <a:cubicBezTo>
                  <a:pt x="52505" y="9541"/>
                  <a:pt x="51404" y="7473"/>
                  <a:pt x="49369" y="6706"/>
                </a:cubicBezTo>
                <a:cubicBezTo>
                  <a:pt x="45867" y="5405"/>
                  <a:pt x="42398" y="8974"/>
                  <a:pt x="38695" y="9241"/>
                </a:cubicBezTo>
                <a:cubicBezTo>
                  <a:pt x="35726" y="9508"/>
                  <a:pt x="33058" y="7673"/>
                  <a:pt x="30522" y="6072"/>
                </a:cubicBezTo>
                <a:cubicBezTo>
                  <a:pt x="24718" y="2536"/>
                  <a:pt x="17513" y="1"/>
                  <a:pt x="11209" y="2536"/>
                </a:cubicBezTo>
                <a:cubicBezTo>
                  <a:pt x="9674" y="3170"/>
                  <a:pt x="8206" y="4070"/>
                  <a:pt x="6972" y="5171"/>
                </a:cubicBezTo>
                <a:cubicBezTo>
                  <a:pt x="4504" y="7306"/>
                  <a:pt x="2636" y="10141"/>
                  <a:pt x="1668" y="13244"/>
                </a:cubicBezTo>
                <a:cubicBezTo>
                  <a:pt x="167" y="18181"/>
                  <a:pt x="835" y="23651"/>
                  <a:pt x="1" y="28688"/>
                </a:cubicBezTo>
                <a:lnTo>
                  <a:pt x="1" y="57509"/>
                </a:lnTo>
                <a:cubicBezTo>
                  <a:pt x="134" y="57442"/>
                  <a:pt x="267" y="57409"/>
                  <a:pt x="368" y="57409"/>
                </a:cubicBezTo>
                <a:cubicBezTo>
                  <a:pt x="4204" y="56274"/>
                  <a:pt x="7439" y="53072"/>
                  <a:pt x="8006" y="49169"/>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 name="Google Shape;120;p17"/>
          <p:cNvSpPr/>
          <p:nvPr/>
        </p:nvSpPr>
        <p:spPr>
          <a:xfrm flipH="1">
            <a:off x="6437789" y="909179"/>
            <a:ext cx="1080149" cy="1062207"/>
          </a:xfrm>
          <a:custGeom>
            <a:rect b="b" l="l" r="r" t="t"/>
            <a:pathLst>
              <a:path extrusionOk="0" h="27588" w="28054">
                <a:moveTo>
                  <a:pt x="20915" y="1969"/>
                </a:moveTo>
                <a:cubicBezTo>
                  <a:pt x="20548" y="1635"/>
                  <a:pt x="20114" y="1302"/>
                  <a:pt x="19647" y="1035"/>
                </a:cubicBezTo>
                <a:cubicBezTo>
                  <a:pt x="17779" y="1"/>
                  <a:pt x="15244" y="168"/>
                  <a:pt x="13576" y="1535"/>
                </a:cubicBezTo>
                <a:cubicBezTo>
                  <a:pt x="11608" y="3070"/>
                  <a:pt x="10608" y="5805"/>
                  <a:pt x="9707" y="8040"/>
                </a:cubicBezTo>
                <a:cubicBezTo>
                  <a:pt x="9640" y="8173"/>
                  <a:pt x="9607" y="8240"/>
                  <a:pt x="9574" y="8374"/>
                </a:cubicBezTo>
                <a:cubicBezTo>
                  <a:pt x="8573" y="10809"/>
                  <a:pt x="7305" y="12043"/>
                  <a:pt x="4970" y="13411"/>
                </a:cubicBezTo>
                <a:cubicBezTo>
                  <a:pt x="4136" y="13911"/>
                  <a:pt x="3236" y="14411"/>
                  <a:pt x="2569" y="15145"/>
                </a:cubicBezTo>
                <a:cubicBezTo>
                  <a:pt x="0" y="17714"/>
                  <a:pt x="934" y="22417"/>
                  <a:pt x="3769" y="24685"/>
                </a:cubicBezTo>
                <a:cubicBezTo>
                  <a:pt x="7439" y="27587"/>
                  <a:pt x="12876" y="26853"/>
                  <a:pt x="17179" y="25019"/>
                </a:cubicBezTo>
                <a:cubicBezTo>
                  <a:pt x="17980" y="24685"/>
                  <a:pt x="18747" y="24318"/>
                  <a:pt x="19481" y="23885"/>
                </a:cubicBezTo>
                <a:cubicBezTo>
                  <a:pt x="21182" y="22917"/>
                  <a:pt x="22783" y="21750"/>
                  <a:pt x="23984" y="20215"/>
                </a:cubicBezTo>
                <a:cubicBezTo>
                  <a:pt x="28053" y="14978"/>
                  <a:pt x="25652" y="6072"/>
                  <a:pt x="20915" y="1969"/>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1" name="Google Shape;121;p17"/>
          <p:cNvSpPr/>
          <p:nvPr/>
        </p:nvSpPr>
        <p:spPr>
          <a:xfrm rot="10800000">
            <a:off x="5526361" y="3306202"/>
            <a:ext cx="3897993" cy="1992042"/>
          </a:xfrm>
          <a:custGeom>
            <a:rect b="b" l="l" r="r" t="t"/>
            <a:pathLst>
              <a:path extrusionOk="0" h="51738" w="101240">
                <a:moveTo>
                  <a:pt x="100572" y="234"/>
                </a:moveTo>
                <a:cubicBezTo>
                  <a:pt x="96369" y="2669"/>
                  <a:pt x="93000" y="6139"/>
                  <a:pt x="90531" y="10342"/>
                </a:cubicBezTo>
                <a:cubicBezTo>
                  <a:pt x="89364" y="12343"/>
                  <a:pt x="88530" y="14511"/>
                  <a:pt x="87930" y="16746"/>
                </a:cubicBezTo>
                <a:cubicBezTo>
                  <a:pt x="87162" y="19581"/>
                  <a:pt x="87029" y="22584"/>
                  <a:pt x="86162" y="25352"/>
                </a:cubicBezTo>
                <a:cubicBezTo>
                  <a:pt x="83827" y="32624"/>
                  <a:pt x="75354" y="33091"/>
                  <a:pt x="69150" y="31490"/>
                </a:cubicBezTo>
                <a:cubicBezTo>
                  <a:pt x="64513" y="30322"/>
                  <a:pt x="59476" y="27687"/>
                  <a:pt x="55206" y="31223"/>
                </a:cubicBezTo>
                <a:cubicBezTo>
                  <a:pt x="53572" y="32624"/>
                  <a:pt x="52671" y="34726"/>
                  <a:pt x="51737" y="36594"/>
                </a:cubicBezTo>
                <a:cubicBezTo>
                  <a:pt x="50369" y="39362"/>
                  <a:pt x="48702" y="41797"/>
                  <a:pt x="46133" y="43632"/>
                </a:cubicBezTo>
                <a:cubicBezTo>
                  <a:pt x="40162" y="47802"/>
                  <a:pt x="34692" y="43899"/>
                  <a:pt x="29488" y="40763"/>
                </a:cubicBezTo>
                <a:cubicBezTo>
                  <a:pt x="20582" y="35326"/>
                  <a:pt x="9307" y="37494"/>
                  <a:pt x="3002" y="45700"/>
                </a:cubicBezTo>
                <a:cubicBezTo>
                  <a:pt x="1701" y="47368"/>
                  <a:pt x="801" y="49236"/>
                  <a:pt x="134" y="51204"/>
                </a:cubicBezTo>
                <a:cubicBezTo>
                  <a:pt x="0" y="51571"/>
                  <a:pt x="567" y="51738"/>
                  <a:pt x="701" y="51371"/>
                </a:cubicBezTo>
                <a:cubicBezTo>
                  <a:pt x="2702" y="45667"/>
                  <a:pt x="7139" y="41297"/>
                  <a:pt x="12843" y="39296"/>
                </a:cubicBezTo>
                <a:cubicBezTo>
                  <a:pt x="19181" y="37061"/>
                  <a:pt x="25485" y="38862"/>
                  <a:pt x="30889" y="42364"/>
                </a:cubicBezTo>
                <a:cubicBezTo>
                  <a:pt x="35092" y="45033"/>
                  <a:pt x="39195" y="47301"/>
                  <a:pt x="44198" y="45400"/>
                </a:cubicBezTo>
                <a:cubicBezTo>
                  <a:pt x="48802" y="43665"/>
                  <a:pt x="51037" y="39462"/>
                  <a:pt x="53138" y="35359"/>
                </a:cubicBezTo>
                <a:cubicBezTo>
                  <a:pt x="54639" y="32457"/>
                  <a:pt x="56574" y="30222"/>
                  <a:pt x="60076" y="30056"/>
                </a:cubicBezTo>
                <a:cubicBezTo>
                  <a:pt x="63345" y="29889"/>
                  <a:pt x="66648" y="31523"/>
                  <a:pt x="69717" y="32324"/>
                </a:cubicBezTo>
                <a:cubicBezTo>
                  <a:pt x="74220" y="33458"/>
                  <a:pt x="79724" y="33491"/>
                  <a:pt x="83493" y="30322"/>
                </a:cubicBezTo>
                <a:cubicBezTo>
                  <a:pt x="87729" y="26787"/>
                  <a:pt x="87396" y="21216"/>
                  <a:pt x="88730" y="16312"/>
                </a:cubicBezTo>
                <a:cubicBezTo>
                  <a:pt x="90231" y="10809"/>
                  <a:pt x="93800" y="5938"/>
                  <a:pt x="98304" y="2469"/>
                </a:cubicBezTo>
                <a:cubicBezTo>
                  <a:pt x="99138" y="1835"/>
                  <a:pt x="100038" y="1302"/>
                  <a:pt x="100906" y="768"/>
                </a:cubicBezTo>
                <a:cubicBezTo>
                  <a:pt x="101239" y="568"/>
                  <a:pt x="100906" y="1"/>
                  <a:pt x="100572" y="234"/>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2" name="Google Shape;122;p17"/>
          <p:cNvSpPr/>
          <p:nvPr/>
        </p:nvSpPr>
        <p:spPr>
          <a:xfrm>
            <a:off x="-19325" y="-87300"/>
            <a:ext cx="3138011" cy="1353475"/>
          </a:xfrm>
          <a:custGeom>
            <a:rect b="b" l="l" r="r" t="t"/>
            <a:pathLst>
              <a:path extrusionOk="0" h="28689" w="66515">
                <a:moveTo>
                  <a:pt x="58376" y="1202"/>
                </a:moveTo>
                <a:lnTo>
                  <a:pt x="1" y="1202"/>
                </a:lnTo>
                <a:lnTo>
                  <a:pt x="1" y="28688"/>
                </a:lnTo>
                <a:cubicBezTo>
                  <a:pt x="835" y="23684"/>
                  <a:pt x="167" y="18214"/>
                  <a:pt x="1669" y="13244"/>
                </a:cubicBezTo>
                <a:cubicBezTo>
                  <a:pt x="2636" y="10141"/>
                  <a:pt x="4471" y="7306"/>
                  <a:pt x="6972" y="5171"/>
                </a:cubicBezTo>
                <a:cubicBezTo>
                  <a:pt x="8207" y="4070"/>
                  <a:pt x="9674" y="3170"/>
                  <a:pt x="11242" y="2536"/>
                </a:cubicBezTo>
                <a:cubicBezTo>
                  <a:pt x="17513" y="1"/>
                  <a:pt x="24752" y="2503"/>
                  <a:pt x="30522" y="6072"/>
                </a:cubicBezTo>
                <a:cubicBezTo>
                  <a:pt x="33091" y="7640"/>
                  <a:pt x="35760" y="9474"/>
                  <a:pt x="38695" y="9241"/>
                </a:cubicBezTo>
                <a:cubicBezTo>
                  <a:pt x="42464" y="8974"/>
                  <a:pt x="45867" y="5371"/>
                  <a:pt x="49369" y="6706"/>
                </a:cubicBezTo>
                <a:cubicBezTo>
                  <a:pt x="51371" y="7473"/>
                  <a:pt x="52505" y="9541"/>
                  <a:pt x="53539" y="11409"/>
                </a:cubicBezTo>
                <a:cubicBezTo>
                  <a:pt x="53539" y="11409"/>
                  <a:pt x="53539" y="11476"/>
                  <a:pt x="53606" y="11476"/>
                </a:cubicBezTo>
                <a:cubicBezTo>
                  <a:pt x="54640" y="13344"/>
                  <a:pt x="56141" y="15345"/>
                  <a:pt x="58242" y="15545"/>
                </a:cubicBezTo>
                <a:cubicBezTo>
                  <a:pt x="60844" y="15812"/>
                  <a:pt x="62846" y="13244"/>
                  <a:pt x="63746" y="10842"/>
                </a:cubicBezTo>
                <a:cubicBezTo>
                  <a:pt x="64947" y="7806"/>
                  <a:pt x="65347" y="4237"/>
                  <a:pt x="66515" y="1235"/>
                </a:cubicBezTo>
                <a:lnTo>
                  <a:pt x="58376" y="1235"/>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 name="Google Shape;123;p17"/>
          <p:cNvSpPr txBox="1"/>
          <p:nvPr>
            <p:ph type="title"/>
          </p:nvPr>
        </p:nvSpPr>
        <p:spPr>
          <a:xfrm>
            <a:off x="1709188" y="1440719"/>
            <a:ext cx="3264300" cy="4071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SzPts val="5200"/>
              <a:buFont typeface="Commissioner"/>
              <a:buNone/>
              <a:defRPr>
                <a:latin typeface="Commissioner ExtraBold"/>
                <a:ea typeface="Commissioner ExtraBold"/>
                <a:cs typeface="Commissioner ExtraBold"/>
                <a:sym typeface="Commissioner ExtraBold"/>
              </a:defRPr>
            </a:lvl1pPr>
            <a:lvl2pPr lvl="1" algn="ctr">
              <a:lnSpc>
                <a:spcPct val="100000"/>
              </a:lnSpc>
              <a:spcBef>
                <a:spcPts val="0"/>
              </a:spcBef>
              <a:spcAft>
                <a:spcPts val="0"/>
              </a:spcAft>
              <a:buSzPts val="5200"/>
              <a:buNone/>
              <a:defRPr sz="4200"/>
            </a:lvl2pPr>
            <a:lvl3pPr lvl="2" algn="ctr">
              <a:lnSpc>
                <a:spcPct val="100000"/>
              </a:lnSpc>
              <a:spcBef>
                <a:spcPts val="0"/>
              </a:spcBef>
              <a:spcAft>
                <a:spcPts val="0"/>
              </a:spcAft>
              <a:buSzPts val="5200"/>
              <a:buNone/>
              <a:defRPr sz="4200"/>
            </a:lvl3pPr>
            <a:lvl4pPr lvl="3" algn="ctr">
              <a:lnSpc>
                <a:spcPct val="100000"/>
              </a:lnSpc>
              <a:spcBef>
                <a:spcPts val="0"/>
              </a:spcBef>
              <a:spcAft>
                <a:spcPts val="0"/>
              </a:spcAft>
              <a:buSzPts val="5200"/>
              <a:buNone/>
              <a:defRPr sz="4200"/>
            </a:lvl4pPr>
            <a:lvl5pPr lvl="4" algn="ctr">
              <a:lnSpc>
                <a:spcPct val="100000"/>
              </a:lnSpc>
              <a:spcBef>
                <a:spcPts val="0"/>
              </a:spcBef>
              <a:spcAft>
                <a:spcPts val="0"/>
              </a:spcAft>
              <a:buSzPts val="5200"/>
              <a:buNone/>
              <a:defRPr sz="4200"/>
            </a:lvl5pPr>
            <a:lvl6pPr lvl="5" algn="ctr">
              <a:lnSpc>
                <a:spcPct val="100000"/>
              </a:lnSpc>
              <a:spcBef>
                <a:spcPts val="0"/>
              </a:spcBef>
              <a:spcAft>
                <a:spcPts val="0"/>
              </a:spcAft>
              <a:buSzPts val="5200"/>
              <a:buNone/>
              <a:defRPr sz="4200"/>
            </a:lvl6pPr>
            <a:lvl7pPr lvl="6" algn="ctr">
              <a:lnSpc>
                <a:spcPct val="100000"/>
              </a:lnSpc>
              <a:spcBef>
                <a:spcPts val="0"/>
              </a:spcBef>
              <a:spcAft>
                <a:spcPts val="0"/>
              </a:spcAft>
              <a:buSzPts val="5200"/>
              <a:buNone/>
              <a:defRPr sz="4200"/>
            </a:lvl7pPr>
            <a:lvl8pPr lvl="7" algn="ctr">
              <a:lnSpc>
                <a:spcPct val="100000"/>
              </a:lnSpc>
              <a:spcBef>
                <a:spcPts val="0"/>
              </a:spcBef>
              <a:spcAft>
                <a:spcPts val="0"/>
              </a:spcAft>
              <a:buSzPts val="5200"/>
              <a:buNone/>
              <a:defRPr sz="4200"/>
            </a:lvl8pPr>
            <a:lvl9pPr lvl="8" algn="ctr">
              <a:lnSpc>
                <a:spcPct val="100000"/>
              </a:lnSpc>
              <a:spcBef>
                <a:spcPts val="0"/>
              </a:spcBef>
              <a:spcAft>
                <a:spcPts val="0"/>
              </a:spcAft>
              <a:buSzPts val="5200"/>
              <a:buNone/>
              <a:defRPr sz="4200"/>
            </a:lvl9pPr>
          </a:lstStyle>
          <a:p/>
        </p:txBody>
      </p:sp>
      <p:sp>
        <p:nvSpPr>
          <p:cNvPr id="124" name="Google Shape;124;p17"/>
          <p:cNvSpPr txBox="1"/>
          <p:nvPr>
            <p:ph idx="1" type="subTitle"/>
          </p:nvPr>
        </p:nvSpPr>
        <p:spPr>
          <a:xfrm>
            <a:off x="1708738" y="1936372"/>
            <a:ext cx="3265200" cy="17664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100"/>
              <a:buNone/>
              <a:defRPr sz="16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CUSTOM_4_1">
    <p:spTree>
      <p:nvGrpSpPr>
        <p:cNvPr id="125" name="Shape 125"/>
        <p:cNvGrpSpPr/>
        <p:nvPr/>
      </p:nvGrpSpPr>
      <p:grpSpPr>
        <a:xfrm>
          <a:off x="0" y="0"/>
          <a:ext cx="0" cy="0"/>
          <a:chOff x="0" y="0"/>
          <a:chExt cx="0" cy="0"/>
        </a:xfrm>
      </p:grpSpPr>
      <p:sp>
        <p:nvSpPr>
          <p:cNvPr id="126" name="Google Shape;126;p18"/>
          <p:cNvSpPr/>
          <p:nvPr/>
        </p:nvSpPr>
        <p:spPr>
          <a:xfrm>
            <a:off x="576600" y="3109350"/>
            <a:ext cx="4460258" cy="2279644"/>
          </a:xfrm>
          <a:custGeom>
            <a:rect b="b" l="l" r="r" t="t"/>
            <a:pathLst>
              <a:path extrusionOk="0" h="24585" w="48102">
                <a:moveTo>
                  <a:pt x="46834" y="4870"/>
                </a:moveTo>
                <a:cubicBezTo>
                  <a:pt x="45533" y="1835"/>
                  <a:pt x="41997" y="0"/>
                  <a:pt x="38762" y="601"/>
                </a:cubicBezTo>
                <a:cubicBezTo>
                  <a:pt x="35626" y="1168"/>
                  <a:pt x="33358" y="3536"/>
                  <a:pt x="31023" y="5838"/>
                </a:cubicBezTo>
                <a:cubicBezTo>
                  <a:pt x="29121" y="7706"/>
                  <a:pt x="27153" y="9540"/>
                  <a:pt x="24652" y="10308"/>
                </a:cubicBezTo>
                <a:cubicBezTo>
                  <a:pt x="19314" y="11875"/>
                  <a:pt x="13544" y="7939"/>
                  <a:pt x="8173" y="9273"/>
                </a:cubicBezTo>
                <a:cubicBezTo>
                  <a:pt x="4671" y="10141"/>
                  <a:pt x="2202" y="13043"/>
                  <a:pt x="968" y="16512"/>
                </a:cubicBezTo>
                <a:cubicBezTo>
                  <a:pt x="368" y="18146"/>
                  <a:pt x="34" y="19881"/>
                  <a:pt x="1" y="21582"/>
                </a:cubicBezTo>
                <a:cubicBezTo>
                  <a:pt x="1" y="22583"/>
                  <a:pt x="34" y="23584"/>
                  <a:pt x="268" y="24584"/>
                </a:cubicBezTo>
                <a:lnTo>
                  <a:pt x="7439" y="24584"/>
                </a:lnTo>
                <a:lnTo>
                  <a:pt x="37194" y="24584"/>
                </a:lnTo>
                <a:cubicBezTo>
                  <a:pt x="37928" y="23384"/>
                  <a:pt x="38795" y="22216"/>
                  <a:pt x="39696" y="21149"/>
                </a:cubicBezTo>
                <a:cubicBezTo>
                  <a:pt x="41764" y="18747"/>
                  <a:pt x="44032" y="16545"/>
                  <a:pt x="45667" y="13843"/>
                </a:cubicBezTo>
                <a:cubicBezTo>
                  <a:pt x="47268" y="11175"/>
                  <a:pt x="48102" y="7772"/>
                  <a:pt x="46834" y="487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7" name="Google Shape;127;p18"/>
          <p:cNvSpPr/>
          <p:nvPr/>
        </p:nvSpPr>
        <p:spPr>
          <a:xfrm>
            <a:off x="3918840" y="4487355"/>
            <a:ext cx="946605" cy="720462"/>
          </a:xfrm>
          <a:custGeom>
            <a:rect b="b" l="l" r="r" t="t"/>
            <a:pathLst>
              <a:path extrusionOk="0" h="14244" w="18715">
                <a:moveTo>
                  <a:pt x="15445" y="1735"/>
                </a:moveTo>
                <a:cubicBezTo>
                  <a:pt x="14378" y="1034"/>
                  <a:pt x="13044" y="534"/>
                  <a:pt x="11442" y="334"/>
                </a:cubicBezTo>
                <a:cubicBezTo>
                  <a:pt x="9674" y="67"/>
                  <a:pt x="7840" y="0"/>
                  <a:pt x="6205" y="634"/>
                </a:cubicBezTo>
                <a:cubicBezTo>
                  <a:pt x="3970" y="1468"/>
                  <a:pt x="2369" y="3536"/>
                  <a:pt x="1535" y="5804"/>
                </a:cubicBezTo>
                <a:cubicBezTo>
                  <a:pt x="635" y="8206"/>
                  <a:pt x="1" y="11542"/>
                  <a:pt x="501" y="14244"/>
                </a:cubicBezTo>
                <a:lnTo>
                  <a:pt x="16880" y="14244"/>
                </a:lnTo>
                <a:cubicBezTo>
                  <a:pt x="17013" y="14077"/>
                  <a:pt x="17113" y="13910"/>
                  <a:pt x="17180" y="13810"/>
                </a:cubicBezTo>
                <a:cubicBezTo>
                  <a:pt x="17880" y="12543"/>
                  <a:pt x="18181" y="11142"/>
                  <a:pt x="18347" y="9707"/>
                </a:cubicBezTo>
                <a:cubicBezTo>
                  <a:pt x="18714" y="6038"/>
                  <a:pt x="17814" y="3336"/>
                  <a:pt x="15445" y="1735"/>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8" name="Google Shape;128;p18"/>
          <p:cNvSpPr/>
          <p:nvPr/>
        </p:nvSpPr>
        <p:spPr>
          <a:xfrm rot="-10445712">
            <a:off x="82197" y="-539280"/>
            <a:ext cx="3641534" cy="3508483"/>
          </a:xfrm>
          <a:custGeom>
            <a:rect b="b" l="l" r="r" t="t"/>
            <a:pathLst>
              <a:path extrusionOk="0" h="73887" w="76689">
                <a:moveTo>
                  <a:pt x="76355" y="6972"/>
                </a:moveTo>
                <a:cubicBezTo>
                  <a:pt x="71552" y="4170"/>
                  <a:pt x="66648" y="1468"/>
                  <a:pt x="60977" y="1368"/>
                </a:cubicBezTo>
                <a:cubicBezTo>
                  <a:pt x="56341" y="1301"/>
                  <a:pt x="52304" y="3603"/>
                  <a:pt x="49969" y="7606"/>
                </a:cubicBezTo>
                <a:cubicBezTo>
                  <a:pt x="47601" y="11675"/>
                  <a:pt x="47201" y="16645"/>
                  <a:pt x="45700" y="21049"/>
                </a:cubicBezTo>
                <a:cubicBezTo>
                  <a:pt x="43798" y="26786"/>
                  <a:pt x="39429" y="32290"/>
                  <a:pt x="34592" y="35859"/>
                </a:cubicBezTo>
                <a:cubicBezTo>
                  <a:pt x="32257" y="37560"/>
                  <a:pt x="29522" y="38695"/>
                  <a:pt x="26653" y="38961"/>
                </a:cubicBezTo>
                <a:cubicBezTo>
                  <a:pt x="23284" y="39228"/>
                  <a:pt x="19981" y="37827"/>
                  <a:pt x="16946" y="36660"/>
                </a:cubicBezTo>
                <a:cubicBezTo>
                  <a:pt x="12476" y="34925"/>
                  <a:pt x="7239" y="33691"/>
                  <a:pt x="3269" y="37160"/>
                </a:cubicBezTo>
                <a:cubicBezTo>
                  <a:pt x="0" y="40029"/>
                  <a:pt x="101" y="44665"/>
                  <a:pt x="2169" y="48068"/>
                </a:cubicBezTo>
                <a:cubicBezTo>
                  <a:pt x="3336" y="50003"/>
                  <a:pt x="5104" y="51537"/>
                  <a:pt x="6639" y="53172"/>
                </a:cubicBezTo>
                <a:cubicBezTo>
                  <a:pt x="8840" y="55440"/>
                  <a:pt x="10508" y="57942"/>
                  <a:pt x="11575" y="60944"/>
                </a:cubicBezTo>
                <a:cubicBezTo>
                  <a:pt x="12943" y="64947"/>
                  <a:pt x="12843" y="69350"/>
                  <a:pt x="11575" y="73353"/>
                </a:cubicBezTo>
                <a:cubicBezTo>
                  <a:pt x="11442" y="73720"/>
                  <a:pt x="12009" y="73886"/>
                  <a:pt x="12142" y="73519"/>
                </a:cubicBezTo>
                <a:cubicBezTo>
                  <a:pt x="13644" y="69016"/>
                  <a:pt x="13543" y="63913"/>
                  <a:pt x="11675" y="59543"/>
                </a:cubicBezTo>
                <a:cubicBezTo>
                  <a:pt x="10775" y="57341"/>
                  <a:pt x="9507" y="55407"/>
                  <a:pt x="7939" y="53605"/>
                </a:cubicBezTo>
                <a:cubicBezTo>
                  <a:pt x="6038" y="51504"/>
                  <a:pt x="3870" y="49702"/>
                  <a:pt x="2369" y="47267"/>
                </a:cubicBezTo>
                <a:cubicBezTo>
                  <a:pt x="701" y="44599"/>
                  <a:pt x="968" y="41430"/>
                  <a:pt x="2602" y="38861"/>
                </a:cubicBezTo>
                <a:cubicBezTo>
                  <a:pt x="4771" y="35426"/>
                  <a:pt x="9040" y="35225"/>
                  <a:pt x="12643" y="35993"/>
                </a:cubicBezTo>
                <a:cubicBezTo>
                  <a:pt x="18147" y="37160"/>
                  <a:pt x="22717" y="40429"/>
                  <a:pt x="28554" y="39328"/>
                </a:cubicBezTo>
                <a:cubicBezTo>
                  <a:pt x="33491" y="38394"/>
                  <a:pt x="37527" y="34592"/>
                  <a:pt x="40596" y="30922"/>
                </a:cubicBezTo>
                <a:cubicBezTo>
                  <a:pt x="43965" y="26853"/>
                  <a:pt x="46167" y="22383"/>
                  <a:pt x="47468" y="17246"/>
                </a:cubicBezTo>
                <a:cubicBezTo>
                  <a:pt x="48769" y="12075"/>
                  <a:pt x="49836" y="6405"/>
                  <a:pt x="54806" y="3503"/>
                </a:cubicBezTo>
                <a:cubicBezTo>
                  <a:pt x="60710" y="0"/>
                  <a:pt x="68049" y="3136"/>
                  <a:pt x="73453" y="6071"/>
                </a:cubicBezTo>
                <a:cubicBezTo>
                  <a:pt x="74320" y="6538"/>
                  <a:pt x="75154" y="7039"/>
                  <a:pt x="75988" y="7539"/>
                </a:cubicBezTo>
                <a:cubicBezTo>
                  <a:pt x="76388" y="7706"/>
                  <a:pt x="76689" y="7172"/>
                  <a:pt x="76355" y="6972"/>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 name="Google Shape;129;p18"/>
          <p:cNvSpPr/>
          <p:nvPr/>
        </p:nvSpPr>
        <p:spPr>
          <a:xfrm>
            <a:off x="1966325" y="1334050"/>
            <a:ext cx="622125" cy="600725"/>
          </a:xfrm>
          <a:custGeom>
            <a:rect b="b" l="l" r="r" t="t"/>
            <a:pathLst>
              <a:path extrusionOk="0" h="24029" w="24885">
                <a:moveTo>
                  <a:pt x="15284" y="0"/>
                </a:moveTo>
                <a:cubicBezTo>
                  <a:pt x="14056" y="0"/>
                  <a:pt x="12888" y="355"/>
                  <a:pt x="12109" y="1291"/>
                </a:cubicBezTo>
                <a:cubicBezTo>
                  <a:pt x="10541" y="3192"/>
                  <a:pt x="11542" y="5627"/>
                  <a:pt x="11241" y="7829"/>
                </a:cubicBezTo>
                <a:cubicBezTo>
                  <a:pt x="10941" y="10164"/>
                  <a:pt x="9574" y="11498"/>
                  <a:pt x="7539" y="12699"/>
                </a:cubicBezTo>
                <a:cubicBezTo>
                  <a:pt x="5838" y="13700"/>
                  <a:pt x="4003" y="14467"/>
                  <a:pt x="2502" y="15768"/>
                </a:cubicBezTo>
                <a:cubicBezTo>
                  <a:pt x="1034" y="17035"/>
                  <a:pt x="0" y="19137"/>
                  <a:pt x="600" y="20972"/>
                </a:cubicBezTo>
                <a:cubicBezTo>
                  <a:pt x="667" y="21138"/>
                  <a:pt x="734" y="21339"/>
                  <a:pt x="834" y="21505"/>
                </a:cubicBezTo>
                <a:cubicBezTo>
                  <a:pt x="1501" y="22806"/>
                  <a:pt x="2935" y="23640"/>
                  <a:pt x="4437" y="23874"/>
                </a:cubicBezTo>
                <a:cubicBezTo>
                  <a:pt x="5020" y="23981"/>
                  <a:pt x="5656" y="24029"/>
                  <a:pt x="6315" y="24029"/>
                </a:cubicBezTo>
                <a:cubicBezTo>
                  <a:pt x="8108" y="24029"/>
                  <a:pt x="10072" y="23679"/>
                  <a:pt x="11608" y="23240"/>
                </a:cubicBezTo>
                <a:cubicBezTo>
                  <a:pt x="16045" y="21906"/>
                  <a:pt x="20014" y="18970"/>
                  <a:pt x="22449" y="15001"/>
                </a:cubicBezTo>
                <a:cubicBezTo>
                  <a:pt x="23917" y="12632"/>
                  <a:pt x="24884" y="9797"/>
                  <a:pt x="24284" y="7095"/>
                </a:cubicBezTo>
                <a:cubicBezTo>
                  <a:pt x="23584" y="3926"/>
                  <a:pt x="20882" y="1491"/>
                  <a:pt x="17879" y="457"/>
                </a:cubicBezTo>
                <a:cubicBezTo>
                  <a:pt x="17062" y="180"/>
                  <a:pt x="16157" y="0"/>
                  <a:pt x="15284"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 name="Google Shape;130;p18"/>
          <p:cNvSpPr txBox="1"/>
          <p:nvPr>
            <p:ph type="title"/>
          </p:nvPr>
        </p:nvSpPr>
        <p:spPr>
          <a:xfrm>
            <a:off x="4942838" y="1440719"/>
            <a:ext cx="3264300" cy="407100"/>
          </a:xfrm>
          <a:prstGeom prst="rect">
            <a:avLst/>
          </a:prstGeom>
          <a:noFill/>
          <a:ln>
            <a:noFill/>
          </a:ln>
        </p:spPr>
        <p:txBody>
          <a:bodyPr anchorCtr="0" anchor="t" bIns="0" lIns="0" spcFirstLastPara="1" rIns="0" wrap="square" tIns="0">
            <a:noAutofit/>
          </a:bodyPr>
          <a:lstStyle>
            <a:lvl1pPr lvl="0" algn="r">
              <a:lnSpc>
                <a:spcPct val="90000"/>
              </a:lnSpc>
              <a:spcBef>
                <a:spcPts val="0"/>
              </a:spcBef>
              <a:spcAft>
                <a:spcPts val="0"/>
              </a:spcAft>
              <a:buSzPts val="5200"/>
              <a:buFont typeface="Commissioner"/>
              <a:buNone/>
              <a:defRPr>
                <a:latin typeface="Commissioner ExtraBold"/>
                <a:ea typeface="Commissioner ExtraBold"/>
                <a:cs typeface="Commissioner ExtraBold"/>
                <a:sym typeface="Commissioner ExtraBold"/>
              </a:defRPr>
            </a:lvl1pPr>
            <a:lvl2pPr lvl="1" algn="ctr">
              <a:lnSpc>
                <a:spcPct val="100000"/>
              </a:lnSpc>
              <a:spcBef>
                <a:spcPts val="0"/>
              </a:spcBef>
              <a:spcAft>
                <a:spcPts val="0"/>
              </a:spcAft>
              <a:buSzPts val="5200"/>
              <a:buNone/>
              <a:defRPr sz="4200"/>
            </a:lvl2pPr>
            <a:lvl3pPr lvl="2" algn="ctr">
              <a:lnSpc>
                <a:spcPct val="100000"/>
              </a:lnSpc>
              <a:spcBef>
                <a:spcPts val="0"/>
              </a:spcBef>
              <a:spcAft>
                <a:spcPts val="0"/>
              </a:spcAft>
              <a:buSzPts val="5200"/>
              <a:buNone/>
              <a:defRPr sz="4200"/>
            </a:lvl3pPr>
            <a:lvl4pPr lvl="3" algn="ctr">
              <a:lnSpc>
                <a:spcPct val="100000"/>
              </a:lnSpc>
              <a:spcBef>
                <a:spcPts val="0"/>
              </a:spcBef>
              <a:spcAft>
                <a:spcPts val="0"/>
              </a:spcAft>
              <a:buSzPts val="5200"/>
              <a:buNone/>
              <a:defRPr sz="4200"/>
            </a:lvl4pPr>
            <a:lvl5pPr lvl="4" algn="ctr">
              <a:lnSpc>
                <a:spcPct val="100000"/>
              </a:lnSpc>
              <a:spcBef>
                <a:spcPts val="0"/>
              </a:spcBef>
              <a:spcAft>
                <a:spcPts val="0"/>
              </a:spcAft>
              <a:buSzPts val="5200"/>
              <a:buNone/>
              <a:defRPr sz="4200"/>
            </a:lvl5pPr>
            <a:lvl6pPr lvl="5" algn="ctr">
              <a:lnSpc>
                <a:spcPct val="100000"/>
              </a:lnSpc>
              <a:spcBef>
                <a:spcPts val="0"/>
              </a:spcBef>
              <a:spcAft>
                <a:spcPts val="0"/>
              </a:spcAft>
              <a:buSzPts val="5200"/>
              <a:buNone/>
              <a:defRPr sz="4200"/>
            </a:lvl6pPr>
            <a:lvl7pPr lvl="6" algn="ctr">
              <a:lnSpc>
                <a:spcPct val="100000"/>
              </a:lnSpc>
              <a:spcBef>
                <a:spcPts val="0"/>
              </a:spcBef>
              <a:spcAft>
                <a:spcPts val="0"/>
              </a:spcAft>
              <a:buSzPts val="5200"/>
              <a:buNone/>
              <a:defRPr sz="4200"/>
            </a:lvl7pPr>
            <a:lvl8pPr lvl="7" algn="ctr">
              <a:lnSpc>
                <a:spcPct val="100000"/>
              </a:lnSpc>
              <a:spcBef>
                <a:spcPts val="0"/>
              </a:spcBef>
              <a:spcAft>
                <a:spcPts val="0"/>
              </a:spcAft>
              <a:buSzPts val="5200"/>
              <a:buNone/>
              <a:defRPr sz="4200"/>
            </a:lvl8pPr>
            <a:lvl9pPr lvl="8" algn="ctr">
              <a:lnSpc>
                <a:spcPct val="100000"/>
              </a:lnSpc>
              <a:spcBef>
                <a:spcPts val="0"/>
              </a:spcBef>
              <a:spcAft>
                <a:spcPts val="0"/>
              </a:spcAft>
              <a:buSzPts val="5200"/>
              <a:buNone/>
              <a:defRPr sz="4200"/>
            </a:lvl9pPr>
          </a:lstStyle>
          <a:p/>
        </p:txBody>
      </p:sp>
      <p:sp>
        <p:nvSpPr>
          <p:cNvPr id="131" name="Google Shape;131;p18"/>
          <p:cNvSpPr txBox="1"/>
          <p:nvPr>
            <p:ph idx="1" type="subTitle"/>
          </p:nvPr>
        </p:nvSpPr>
        <p:spPr>
          <a:xfrm>
            <a:off x="4942388" y="1936372"/>
            <a:ext cx="3265200" cy="1766400"/>
          </a:xfrm>
          <a:prstGeom prst="rect">
            <a:avLst/>
          </a:prstGeom>
          <a:noFill/>
          <a:ln>
            <a:noFill/>
          </a:ln>
        </p:spPr>
        <p:txBody>
          <a:bodyPr anchorCtr="0" anchor="t" bIns="0" lIns="0" spcFirstLastPara="1" rIns="0" wrap="square" tIns="0">
            <a:noAutofit/>
          </a:bodyPr>
          <a:lstStyle>
            <a:lvl1pPr lvl="0" algn="r">
              <a:lnSpc>
                <a:spcPct val="100000"/>
              </a:lnSpc>
              <a:spcBef>
                <a:spcPts val="0"/>
              </a:spcBef>
              <a:spcAft>
                <a:spcPts val="0"/>
              </a:spcAft>
              <a:buSzPts val="2100"/>
              <a:buNone/>
              <a:defRPr sz="16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CUSTOM_5">
    <p:spTree>
      <p:nvGrpSpPr>
        <p:cNvPr id="132" name="Shape 132"/>
        <p:cNvGrpSpPr/>
        <p:nvPr/>
      </p:nvGrpSpPr>
      <p:grpSpPr>
        <a:xfrm>
          <a:off x="0" y="0"/>
          <a:ext cx="0" cy="0"/>
          <a:chOff x="0" y="0"/>
          <a:chExt cx="0" cy="0"/>
        </a:xfrm>
      </p:grpSpPr>
      <p:sp>
        <p:nvSpPr>
          <p:cNvPr id="133" name="Google Shape;133;p19"/>
          <p:cNvSpPr/>
          <p:nvPr/>
        </p:nvSpPr>
        <p:spPr>
          <a:xfrm>
            <a:off x="3929675" y="4535527"/>
            <a:ext cx="4002127" cy="748110"/>
          </a:xfrm>
          <a:custGeom>
            <a:rect b="b" l="l" r="r" t="t"/>
            <a:pathLst>
              <a:path extrusionOk="0" h="15913" w="85129">
                <a:moveTo>
                  <a:pt x="81192" y="11976"/>
                </a:moveTo>
                <a:cubicBezTo>
                  <a:pt x="76022" y="6973"/>
                  <a:pt x="68016" y="4037"/>
                  <a:pt x="61511" y="7073"/>
                </a:cubicBezTo>
                <a:cubicBezTo>
                  <a:pt x="58643" y="8407"/>
                  <a:pt x="56207" y="10575"/>
                  <a:pt x="53005" y="11075"/>
                </a:cubicBezTo>
                <a:cubicBezTo>
                  <a:pt x="51437" y="11342"/>
                  <a:pt x="49803" y="11242"/>
                  <a:pt x="48202" y="10975"/>
                </a:cubicBezTo>
                <a:cubicBezTo>
                  <a:pt x="46434" y="10608"/>
                  <a:pt x="44666" y="10008"/>
                  <a:pt x="43031" y="9241"/>
                </a:cubicBezTo>
                <a:cubicBezTo>
                  <a:pt x="38795" y="7239"/>
                  <a:pt x="34992" y="4304"/>
                  <a:pt x="30689" y="2403"/>
                </a:cubicBezTo>
                <a:cubicBezTo>
                  <a:pt x="26353" y="568"/>
                  <a:pt x="21016" y="1"/>
                  <a:pt x="17180" y="2803"/>
                </a:cubicBezTo>
                <a:cubicBezTo>
                  <a:pt x="15745" y="3870"/>
                  <a:pt x="14611" y="5338"/>
                  <a:pt x="13143" y="6405"/>
                </a:cubicBezTo>
                <a:cubicBezTo>
                  <a:pt x="10942" y="8040"/>
                  <a:pt x="8140" y="8640"/>
                  <a:pt x="5671" y="9741"/>
                </a:cubicBezTo>
                <a:cubicBezTo>
                  <a:pt x="3336" y="10842"/>
                  <a:pt x="1335" y="13210"/>
                  <a:pt x="1" y="15912"/>
                </a:cubicBezTo>
                <a:lnTo>
                  <a:pt x="44032" y="15912"/>
                </a:lnTo>
                <a:lnTo>
                  <a:pt x="85128" y="15912"/>
                </a:lnTo>
                <a:cubicBezTo>
                  <a:pt x="83727" y="14678"/>
                  <a:pt x="82526" y="13244"/>
                  <a:pt x="81192" y="11976"/>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4" name="Google Shape;134;p19"/>
          <p:cNvSpPr/>
          <p:nvPr/>
        </p:nvSpPr>
        <p:spPr>
          <a:xfrm>
            <a:off x="-40125" y="-49167"/>
            <a:ext cx="2605145" cy="650961"/>
          </a:xfrm>
          <a:custGeom>
            <a:rect b="b" l="l" r="r" t="t"/>
            <a:pathLst>
              <a:path extrusionOk="0" h="15512" w="62079">
                <a:moveTo>
                  <a:pt x="34" y="1"/>
                </a:moveTo>
                <a:cubicBezTo>
                  <a:pt x="1" y="2502"/>
                  <a:pt x="201" y="4971"/>
                  <a:pt x="1202" y="7206"/>
                </a:cubicBezTo>
                <a:cubicBezTo>
                  <a:pt x="2669" y="10541"/>
                  <a:pt x="5772" y="13043"/>
                  <a:pt x="9241" y="14211"/>
                </a:cubicBezTo>
                <a:cubicBezTo>
                  <a:pt x="9608" y="14344"/>
                  <a:pt x="10008" y="14478"/>
                  <a:pt x="10408" y="14544"/>
                </a:cubicBezTo>
                <a:cubicBezTo>
                  <a:pt x="14378" y="15512"/>
                  <a:pt x="18581" y="14945"/>
                  <a:pt x="22384" y="13477"/>
                </a:cubicBezTo>
                <a:cubicBezTo>
                  <a:pt x="23084" y="13177"/>
                  <a:pt x="23851" y="12876"/>
                  <a:pt x="24552" y="12543"/>
                </a:cubicBezTo>
                <a:cubicBezTo>
                  <a:pt x="27187" y="11342"/>
                  <a:pt x="29722" y="9974"/>
                  <a:pt x="32524" y="9341"/>
                </a:cubicBezTo>
                <a:cubicBezTo>
                  <a:pt x="35927" y="8540"/>
                  <a:pt x="39462" y="8974"/>
                  <a:pt x="42965" y="9207"/>
                </a:cubicBezTo>
                <a:cubicBezTo>
                  <a:pt x="46034" y="9474"/>
                  <a:pt x="49069" y="9574"/>
                  <a:pt x="51971" y="8840"/>
                </a:cubicBezTo>
                <a:cubicBezTo>
                  <a:pt x="56475" y="7673"/>
                  <a:pt x="60277" y="4270"/>
                  <a:pt x="62079" y="1"/>
                </a:cubicBezTo>
                <a:lnTo>
                  <a:pt x="34"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 name="Google Shape;135;p19"/>
          <p:cNvSpPr/>
          <p:nvPr/>
        </p:nvSpPr>
        <p:spPr>
          <a:xfrm>
            <a:off x="7615100" y="3954513"/>
            <a:ext cx="1917225" cy="1847175"/>
          </a:xfrm>
          <a:custGeom>
            <a:rect b="b" l="l" r="r" t="t"/>
            <a:pathLst>
              <a:path extrusionOk="0" h="73887" w="76689">
                <a:moveTo>
                  <a:pt x="76355" y="6972"/>
                </a:moveTo>
                <a:cubicBezTo>
                  <a:pt x="71552" y="4170"/>
                  <a:pt x="66648" y="1468"/>
                  <a:pt x="60977" y="1368"/>
                </a:cubicBezTo>
                <a:cubicBezTo>
                  <a:pt x="56341" y="1301"/>
                  <a:pt x="52304" y="3603"/>
                  <a:pt x="49969" y="7606"/>
                </a:cubicBezTo>
                <a:cubicBezTo>
                  <a:pt x="47601" y="11675"/>
                  <a:pt x="47201" y="16645"/>
                  <a:pt x="45700" y="21049"/>
                </a:cubicBezTo>
                <a:cubicBezTo>
                  <a:pt x="43798" y="26786"/>
                  <a:pt x="39429" y="32290"/>
                  <a:pt x="34592" y="35859"/>
                </a:cubicBezTo>
                <a:cubicBezTo>
                  <a:pt x="32257" y="37560"/>
                  <a:pt x="29522" y="38695"/>
                  <a:pt x="26653" y="38961"/>
                </a:cubicBezTo>
                <a:cubicBezTo>
                  <a:pt x="23284" y="39228"/>
                  <a:pt x="19981" y="37827"/>
                  <a:pt x="16946" y="36660"/>
                </a:cubicBezTo>
                <a:cubicBezTo>
                  <a:pt x="12476" y="34925"/>
                  <a:pt x="7239" y="33691"/>
                  <a:pt x="3269" y="37160"/>
                </a:cubicBezTo>
                <a:cubicBezTo>
                  <a:pt x="0" y="40029"/>
                  <a:pt x="101" y="44665"/>
                  <a:pt x="2169" y="48068"/>
                </a:cubicBezTo>
                <a:cubicBezTo>
                  <a:pt x="3336" y="50003"/>
                  <a:pt x="5104" y="51537"/>
                  <a:pt x="6639" y="53172"/>
                </a:cubicBezTo>
                <a:cubicBezTo>
                  <a:pt x="8840" y="55440"/>
                  <a:pt x="10508" y="57942"/>
                  <a:pt x="11575" y="60944"/>
                </a:cubicBezTo>
                <a:cubicBezTo>
                  <a:pt x="12943" y="64947"/>
                  <a:pt x="12843" y="69350"/>
                  <a:pt x="11575" y="73353"/>
                </a:cubicBezTo>
                <a:cubicBezTo>
                  <a:pt x="11442" y="73720"/>
                  <a:pt x="12009" y="73886"/>
                  <a:pt x="12142" y="73519"/>
                </a:cubicBezTo>
                <a:cubicBezTo>
                  <a:pt x="13644" y="69016"/>
                  <a:pt x="13543" y="63913"/>
                  <a:pt x="11675" y="59543"/>
                </a:cubicBezTo>
                <a:cubicBezTo>
                  <a:pt x="10775" y="57341"/>
                  <a:pt x="9507" y="55407"/>
                  <a:pt x="7939" y="53605"/>
                </a:cubicBezTo>
                <a:cubicBezTo>
                  <a:pt x="6038" y="51504"/>
                  <a:pt x="3870" y="49702"/>
                  <a:pt x="2369" y="47267"/>
                </a:cubicBezTo>
                <a:cubicBezTo>
                  <a:pt x="701" y="44599"/>
                  <a:pt x="968" y="41430"/>
                  <a:pt x="2602" y="38861"/>
                </a:cubicBezTo>
                <a:cubicBezTo>
                  <a:pt x="4771" y="35426"/>
                  <a:pt x="9040" y="35225"/>
                  <a:pt x="12643" y="35993"/>
                </a:cubicBezTo>
                <a:cubicBezTo>
                  <a:pt x="18147" y="37160"/>
                  <a:pt x="22717" y="40429"/>
                  <a:pt x="28554" y="39328"/>
                </a:cubicBezTo>
                <a:cubicBezTo>
                  <a:pt x="33491" y="38394"/>
                  <a:pt x="37527" y="34592"/>
                  <a:pt x="40596" y="30922"/>
                </a:cubicBezTo>
                <a:cubicBezTo>
                  <a:pt x="43965" y="26853"/>
                  <a:pt x="46167" y="22383"/>
                  <a:pt x="47468" y="17246"/>
                </a:cubicBezTo>
                <a:cubicBezTo>
                  <a:pt x="48769" y="12075"/>
                  <a:pt x="49836" y="6405"/>
                  <a:pt x="54806" y="3503"/>
                </a:cubicBezTo>
                <a:cubicBezTo>
                  <a:pt x="60710" y="0"/>
                  <a:pt x="68049" y="3136"/>
                  <a:pt x="73453" y="6071"/>
                </a:cubicBezTo>
                <a:cubicBezTo>
                  <a:pt x="74320" y="6538"/>
                  <a:pt x="75154" y="7039"/>
                  <a:pt x="75988" y="7539"/>
                </a:cubicBezTo>
                <a:cubicBezTo>
                  <a:pt x="76388" y="7706"/>
                  <a:pt x="76689" y="7172"/>
                  <a:pt x="76355" y="6972"/>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6" name="Google Shape;136;p19"/>
          <p:cNvSpPr/>
          <p:nvPr/>
        </p:nvSpPr>
        <p:spPr>
          <a:xfrm flipH="1" rot="10800000">
            <a:off x="-79600" y="-109724"/>
            <a:ext cx="2755853" cy="596752"/>
          </a:xfrm>
          <a:custGeom>
            <a:rect b="b" l="l" r="r" t="t"/>
            <a:pathLst>
              <a:path extrusionOk="0" h="19481" w="89965">
                <a:moveTo>
                  <a:pt x="734" y="17279"/>
                </a:moveTo>
                <a:cubicBezTo>
                  <a:pt x="4237" y="9807"/>
                  <a:pt x="10208" y="2335"/>
                  <a:pt x="19314" y="2902"/>
                </a:cubicBezTo>
                <a:cubicBezTo>
                  <a:pt x="24285" y="3169"/>
                  <a:pt x="28854" y="5938"/>
                  <a:pt x="33291" y="7973"/>
                </a:cubicBezTo>
                <a:cubicBezTo>
                  <a:pt x="37160" y="9774"/>
                  <a:pt x="41263" y="11075"/>
                  <a:pt x="45500" y="11375"/>
                </a:cubicBezTo>
                <a:cubicBezTo>
                  <a:pt x="49336" y="11742"/>
                  <a:pt x="52972" y="10808"/>
                  <a:pt x="56341" y="8973"/>
                </a:cubicBezTo>
                <a:cubicBezTo>
                  <a:pt x="60010" y="7005"/>
                  <a:pt x="63179" y="4203"/>
                  <a:pt x="67215" y="3036"/>
                </a:cubicBezTo>
                <a:cubicBezTo>
                  <a:pt x="77823" y="0"/>
                  <a:pt x="84961" y="11475"/>
                  <a:pt x="89198" y="19147"/>
                </a:cubicBezTo>
                <a:cubicBezTo>
                  <a:pt x="89398" y="19481"/>
                  <a:pt x="89965" y="19181"/>
                  <a:pt x="89731" y="18814"/>
                </a:cubicBezTo>
                <a:cubicBezTo>
                  <a:pt x="85628" y="11308"/>
                  <a:pt x="80491" y="2936"/>
                  <a:pt x="71051" y="2035"/>
                </a:cubicBezTo>
                <a:cubicBezTo>
                  <a:pt x="66882" y="1668"/>
                  <a:pt x="63146" y="3936"/>
                  <a:pt x="59810" y="6038"/>
                </a:cubicBezTo>
                <a:cubicBezTo>
                  <a:pt x="55273" y="8973"/>
                  <a:pt x="51037" y="10975"/>
                  <a:pt x="45533" y="10708"/>
                </a:cubicBezTo>
                <a:cubicBezTo>
                  <a:pt x="40163" y="10441"/>
                  <a:pt x="35159" y="8139"/>
                  <a:pt x="30356" y="5838"/>
                </a:cubicBezTo>
                <a:cubicBezTo>
                  <a:pt x="26186" y="3870"/>
                  <a:pt x="21950" y="2002"/>
                  <a:pt x="17246" y="2168"/>
                </a:cubicBezTo>
                <a:cubicBezTo>
                  <a:pt x="9007" y="2469"/>
                  <a:pt x="3403" y="10174"/>
                  <a:pt x="234" y="16879"/>
                </a:cubicBezTo>
                <a:cubicBezTo>
                  <a:pt x="1" y="17346"/>
                  <a:pt x="568" y="17646"/>
                  <a:pt x="734" y="17279"/>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7" name="Google Shape;137;p19"/>
          <p:cNvSpPr txBox="1"/>
          <p:nvPr>
            <p:ph type="title"/>
          </p:nvPr>
        </p:nvSpPr>
        <p:spPr>
          <a:xfrm>
            <a:off x="905375" y="2156701"/>
            <a:ext cx="2094000" cy="411600"/>
          </a:xfrm>
          <a:prstGeom prst="rect">
            <a:avLst/>
          </a:prstGeom>
          <a:noFill/>
          <a:ln>
            <a:noFill/>
          </a:ln>
        </p:spPr>
        <p:txBody>
          <a:bodyPr anchorCtr="0" anchor="ctr" bIns="0" lIns="0" spcFirstLastPara="1" rIns="0" wrap="square" tIns="0">
            <a:noAutofit/>
          </a:bodyPr>
          <a:lstStyle>
            <a:lvl1pPr lvl="0" algn="l">
              <a:lnSpc>
                <a:spcPct val="80000"/>
              </a:lnSpc>
              <a:spcBef>
                <a:spcPts val="0"/>
              </a:spcBef>
              <a:spcAft>
                <a:spcPts val="0"/>
              </a:spcAft>
              <a:buSzPts val="2800"/>
              <a:buNone/>
              <a:defRPr b="1" sz="2000">
                <a:solidFill>
                  <a:schemeClr val="lt2"/>
                </a:solidFill>
                <a:latin typeface="Syne"/>
                <a:ea typeface="Syne"/>
                <a:cs typeface="Syne"/>
                <a:sym typeface="Sy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38" name="Google Shape;138;p19"/>
          <p:cNvSpPr txBox="1"/>
          <p:nvPr>
            <p:ph idx="1" type="subTitle"/>
          </p:nvPr>
        </p:nvSpPr>
        <p:spPr>
          <a:xfrm>
            <a:off x="907862" y="2737725"/>
            <a:ext cx="2093100" cy="10230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139" name="Google Shape;139;p19"/>
          <p:cNvSpPr txBox="1"/>
          <p:nvPr>
            <p:ph idx="2" type="title"/>
          </p:nvPr>
        </p:nvSpPr>
        <p:spPr>
          <a:xfrm>
            <a:off x="6144625" y="2015125"/>
            <a:ext cx="2094000" cy="411600"/>
          </a:xfrm>
          <a:prstGeom prst="rect">
            <a:avLst/>
          </a:prstGeom>
          <a:noFill/>
          <a:ln>
            <a:noFill/>
          </a:ln>
        </p:spPr>
        <p:txBody>
          <a:bodyPr anchorCtr="0" anchor="ctr" bIns="0" lIns="0" spcFirstLastPara="1" rIns="0" wrap="square" tIns="0">
            <a:noAutofit/>
          </a:bodyPr>
          <a:lstStyle>
            <a:lvl1pPr lvl="0" algn="r">
              <a:lnSpc>
                <a:spcPct val="80000"/>
              </a:lnSpc>
              <a:spcBef>
                <a:spcPts val="0"/>
              </a:spcBef>
              <a:spcAft>
                <a:spcPts val="0"/>
              </a:spcAft>
              <a:buSzPts val="2800"/>
              <a:buNone/>
              <a:defRPr b="1" sz="2000">
                <a:solidFill>
                  <a:schemeClr val="lt2"/>
                </a:solidFill>
                <a:latin typeface="Syne"/>
                <a:ea typeface="Syne"/>
                <a:cs typeface="Syne"/>
                <a:sym typeface="Sy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40" name="Google Shape;140;p19"/>
          <p:cNvSpPr txBox="1"/>
          <p:nvPr>
            <p:ph idx="3" type="subTitle"/>
          </p:nvPr>
        </p:nvSpPr>
        <p:spPr>
          <a:xfrm>
            <a:off x="6144637" y="2589995"/>
            <a:ext cx="2094000" cy="1024200"/>
          </a:xfrm>
          <a:prstGeom prst="rect">
            <a:avLst/>
          </a:prstGeom>
          <a:noFill/>
          <a:ln>
            <a:noFill/>
          </a:ln>
        </p:spPr>
        <p:txBody>
          <a:bodyPr anchorCtr="0" anchor="t" bIns="0" lIns="0" spcFirstLastPara="1" rIns="0" wrap="square" tIns="0">
            <a:noAutofit/>
          </a:bodyPr>
          <a:lstStyle>
            <a:lvl1pPr lvl="0" algn="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141" name="Google Shape;141;p19"/>
          <p:cNvSpPr txBox="1"/>
          <p:nvPr>
            <p:ph idx="4" type="title"/>
          </p:nvPr>
        </p:nvSpPr>
        <p:spPr>
          <a:xfrm>
            <a:off x="713250" y="469500"/>
            <a:ext cx="7717500" cy="4539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2800"/>
              <a:buNone/>
              <a:defRPr sz="3100">
                <a:latin typeface="Commissioner ExtraBold"/>
                <a:ea typeface="Commissioner ExtraBold"/>
                <a:cs typeface="Commissioner ExtraBold"/>
                <a:sym typeface="Commissioner ExtraBold"/>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1">
  <p:cSld name="CUSTOM_6">
    <p:spTree>
      <p:nvGrpSpPr>
        <p:cNvPr id="142" name="Shape 142"/>
        <p:cNvGrpSpPr/>
        <p:nvPr/>
      </p:nvGrpSpPr>
      <p:grpSpPr>
        <a:xfrm>
          <a:off x="0" y="0"/>
          <a:ext cx="0" cy="0"/>
          <a:chOff x="0" y="0"/>
          <a:chExt cx="0" cy="0"/>
        </a:xfrm>
      </p:grpSpPr>
      <p:sp>
        <p:nvSpPr>
          <p:cNvPr id="143" name="Google Shape;143;p20"/>
          <p:cNvSpPr/>
          <p:nvPr/>
        </p:nvSpPr>
        <p:spPr>
          <a:xfrm>
            <a:off x="-804300" y="4317374"/>
            <a:ext cx="2023768" cy="1315931"/>
          </a:xfrm>
          <a:custGeom>
            <a:rect b="b" l="l" r="r" t="t"/>
            <a:pathLst>
              <a:path extrusionOk="0" h="17888" w="27509">
                <a:moveTo>
                  <a:pt x="18162" y="0"/>
                </a:moveTo>
                <a:cubicBezTo>
                  <a:pt x="18036" y="0"/>
                  <a:pt x="17908" y="3"/>
                  <a:pt x="17780" y="8"/>
                </a:cubicBezTo>
                <a:cubicBezTo>
                  <a:pt x="15078" y="74"/>
                  <a:pt x="12443" y="1209"/>
                  <a:pt x="10174" y="2710"/>
                </a:cubicBezTo>
                <a:cubicBezTo>
                  <a:pt x="4971" y="6112"/>
                  <a:pt x="1301" y="11749"/>
                  <a:pt x="1" y="17887"/>
                </a:cubicBezTo>
                <a:lnTo>
                  <a:pt x="23818" y="17887"/>
                </a:lnTo>
                <a:cubicBezTo>
                  <a:pt x="25586" y="15619"/>
                  <a:pt x="26786" y="13150"/>
                  <a:pt x="26987" y="10782"/>
                </a:cubicBezTo>
                <a:cubicBezTo>
                  <a:pt x="27509" y="5200"/>
                  <a:pt x="23973" y="0"/>
                  <a:pt x="18162"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 name="Google Shape;144;p20"/>
          <p:cNvSpPr/>
          <p:nvPr/>
        </p:nvSpPr>
        <p:spPr>
          <a:xfrm flipH="1">
            <a:off x="5818606" y="-1008971"/>
            <a:ext cx="3641723" cy="3911762"/>
          </a:xfrm>
          <a:custGeom>
            <a:rect b="b" l="l" r="r" t="t"/>
            <a:pathLst>
              <a:path extrusionOk="0" h="57509" w="53539">
                <a:moveTo>
                  <a:pt x="8006" y="49169"/>
                </a:moveTo>
                <a:cubicBezTo>
                  <a:pt x="8307" y="47268"/>
                  <a:pt x="7973" y="45333"/>
                  <a:pt x="8273" y="43399"/>
                </a:cubicBezTo>
                <a:cubicBezTo>
                  <a:pt x="8707" y="40330"/>
                  <a:pt x="10942" y="37528"/>
                  <a:pt x="13844" y="36327"/>
                </a:cubicBezTo>
                <a:cubicBezTo>
                  <a:pt x="16646" y="35193"/>
                  <a:pt x="19815" y="35526"/>
                  <a:pt x="22817" y="35393"/>
                </a:cubicBezTo>
                <a:cubicBezTo>
                  <a:pt x="25819" y="35259"/>
                  <a:pt x="29188" y="34425"/>
                  <a:pt x="30789" y="31890"/>
                </a:cubicBezTo>
                <a:cubicBezTo>
                  <a:pt x="31523" y="30689"/>
                  <a:pt x="31790" y="29255"/>
                  <a:pt x="32057" y="27887"/>
                </a:cubicBezTo>
                <a:cubicBezTo>
                  <a:pt x="32524" y="25753"/>
                  <a:pt x="33058" y="23651"/>
                  <a:pt x="34158" y="21750"/>
                </a:cubicBezTo>
                <a:cubicBezTo>
                  <a:pt x="35226" y="19882"/>
                  <a:pt x="36994" y="18314"/>
                  <a:pt x="39129" y="17847"/>
                </a:cubicBezTo>
                <a:cubicBezTo>
                  <a:pt x="40530" y="17547"/>
                  <a:pt x="42031" y="17747"/>
                  <a:pt x="43498" y="17680"/>
                </a:cubicBezTo>
                <a:cubicBezTo>
                  <a:pt x="47368" y="17413"/>
                  <a:pt x="50837" y="14978"/>
                  <a:pt x="53205" y="11876"/>
                </a:cubicBezTo>
                <a:cubicBezTo>
                  <a:pt x="53339" y="11709"/>
                  <a:pt x="53405" y="11576"/>
                  <a:pt x="53539" y="11409"/>
                </a:cubicBezTo>
                <a:cubicBezTo>
                  <a:pt x="52505" y="9541"/>
                  <a:pt x="51404" y="7473"/>
                  <a:pt x="49369" y="6706"/>
                </a:cubicBezTo>
                <a:cubicBezTo>
                  <a:pt x="45867" y="5405"/>
                  <a:pt x="42398" y="8974"/>
                  <a:pt x="38695" y="9241"/>
                </a:cubicBezTo>
                <a:cubicBezTo>
                  <a:pt x="35726" y="9508"/>
                  <a:pt x="33058" y="7673"/>
                  <a:pt x="30522" y="6072"/>
                </a:cubicBezTo>
                <a:cubicBezTo>
                  <a:pt x="24718" y="2536"/>
                  <a:pt x="17513" y="1"/>
                  <a:pt x="11209" y="2536"/>
                </a:cubicBezTo>
                <a:cubicBezTo>
                  <a:pt x="9674" y="3170"/>
                  <a:pt x="8206" y="4070"/>
                  <a:pt x="6972" y="5171"/>
                </a:cubicBezTo>
                <a:cubicBezTo>
                  <a:pt x="4504" y="7306"/>
                  <a:pt x="2636" y="10141"/>
                  <a:pt x="1668" y="13244"/>
                </a:cubicBezTo>
                <a:cubicBezTo>
                  <a:pt x="167" y="18181"/>
                  <a:pt x="835" y="23651"/>
                  <a:pt x="1" y="28688"/>
                </a:cubicBezTo>
                <a:lnTo>
                  <a:pt x="1" y="57509"/>
                </a:lnTo>
                <a:cubicBezTo>
                  <a:pt x="134" y="57442"/>
                  <a:pt x="267" y="57409"/>
                  <a:pt x="368" y="57409"/>
                </a:cubicBezTo>
                <a:cubicBezTo>
                  <a:pt x="4204" y="56274"/>
                  <a:pt x="7439" y="53072"/>
                  <a:pt x="8006" y="49169"/>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 name="Google Shape;145;p20"/>
          <p:cNvSpPr/>
          <p:nvPr/>
        </p:nvSpPr>
        <p:spPr>
          <a:xfrm rot="3180931">
            <a:off x="6093995" y="-214534"/>
            <a:ext cx="3897900" cy="1991995"/>
          </a:xfrm>
          <a:custGeom>
            <a:rect b="b" l="l" r="r" t="t"/>
            <a:pathLst>
              <a:path extrusionOk="0" h="51738" w="101240">
                <a:moveTo>
                  <a:pt x="100572" y="234"/>
                </a:moveTo>
                <a:cubicBezTo>
                  <a:pt x="96369" y="2669"/>
                  <a:pt x="93000" y="6139"/>
                  <a:pt x="90531" y="10342"/>
                </a:cubicBezTo>
                <a:cubicBezTo>
                  <a:pt x="89364" y="12343"/>
                  <a:pt x="88530" y="14511"/>
                  <a:pt x="87930" y="16746"/>
                </a:cubicBezTo>
                <a:cubicBezTo>
                  <a:pt x="87162" y="19581"/>
                  <a:pt x="87029" y="22584"/>
                  <a:pt x="86162" y="25352"/>
                </a:cubicBezTo>
                <a:cubicBezTo>
                  <a:pt x="83827" y="32624"/>
                  <a:pt x="75354" y="33091"/>
                  <a:pt x="69150" y="31490"/>
                </a:cubicBezTo>
                <a:cubicBezTo>
                  <a:pt x="64513" y="30322"/>
                  <a:pt x="59476" y="27687"/>
                  <a:pt x="55206" y="31223"/>
                </a:cubicBezTo>
                <a:cubicBezTo>
                  <a:pt x="53572" y="32624"/>
                  <a:pt x="52671" y="34726"/>
                  <a:pt x="51737" y="36594"/>
                </a:cubicBezTo>
                <a:cubicBezTo>
                  <a:pt x="50369" y="39362"/>
                  <a:pt x="48702" y="41797"/>
                  <a:pt x="46133" y="43632"/>
                </a:cubicBezTo>
                <a:cubicBezTo>
                  <a:pt x="40162" y="47802"/>
                  <a:pt x="34692" y="43899"/>
                  <a:pt x="29488" y="40763"/>
                </a:cubicBezTo>
                <a:cubicBezTo>
                  <a:pt x="20582" y="35326"/>
                  <a:pt x="9307" y="37494"/>
                  <a:pt x="3002" y="45700"/>
                </a:cubicBezTo>
                <a:cubicBezTo>
                  <a:pt x="1701" y="47368"/>
                  <a:pt x="801" y="49236"/>
                  <a:pt x="134" y="51204"/>
                </a:cubicBezTo>
                <a:cubicBezTo>
                  <a:pt x="0" y="51571"/>
                  <a:pt x="567" y="51738"/>
                  <a:pt x="701" y="51371"/>
                </a:cubicBezTo>
                <a:cubicBezTo>
                  <a:pt x="2702" y="45667"/>
                  <a:pt x="7139" y="41297"/>
                  <a:pt x="12843" y="39296"/>
                </a:cubicBezTo>
                <a:cubicBezTo>
                  <a:pt x="19181" y="37061"/>
                  <a:pt x="25485" y="38862"/>
                  <a:pt x="30889" y="42364"/>
                </a:cubicBezTo>
                <a:cubicBezTo>
                  <a:pt x="35092" y="45033"/>
                  <a:pt x="39195" y="47301"/>
                  <a:pt x="44198" y="45400"/>
                </a:cubicBezTo>
                <a:cubicBezTo>
                  <a:pt x="48802" y="43665"/>
                  <a:pt x="51037" y="39462"/>
                  <a:pt x="53138" y="35359"/>
                </a:cubicBezTo>
                <a:cubicBezTo>
                  <a:pt x="54639" y="32457"/>
                  <a:pt x="56574" y="30222"/>
                  <a:pt x="60076" y="30056"/>
                </a:cubicBezTo>
                <a:cubicBezTo>
                  <a:pt x="63345" y="29889"/>
                  <a:pt x="66648" y="31523"/>
                  <a:pt x="69717" y="32324"/>
                </a:cubicBezTo>
                <a:cubicBezTo>
                  <a:pt x="74220" y="33458"/>
                  <a:pt x="79724" y="33491"/>
                  <a:pt x="83493" y="30322"/>
                </a:cubicBezTo>
                <a:cubicBezTo>
                  <a:pt x="87729" y="26787"/>
                  <a:pt x="87396" y="21216"/>
                  <a:pt x="88730" y="16312"/>
                </a:cubicBezTo>
                <a:cubicBezTo>
                  <a:pt x="90231" y="10809"/>
                  <a:pt x="93800" y="5938"/>
                  <a:pt x="98304" y="2469"/>
                </a:cubicBezTo>
                <a:cubicBezTo>
                  <a:pt x="99138" y="1835"/>
                  <a:pt x="100038" y="1302"/>
                  <a:pt x="100906" y="768"/>
                </a:cubicBezTo>
                <a:cubicBezTo>
                  <a:pt x="101239" y="568"/>
                  <a:pt x="100906" y="1"/>
                  <a:pt x="100572" y="234"/>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 name="Google Shape;146;p20"/>
          <p:cNvSpPr txBox="1"/>
          <p:nvPr>
            <p:ph type="title"/>
          </p:nvPr>
        </p:nvSpPr>
        <p:spPr>
          <a:xfrm>
            <a:off x="713250" y="469500"/>
            <a:ext cx="7717500" cy="4539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2800"/>
              <a:buNone/>
              <a:defRPr sz="3100">
                <a:latin typeface="Commissioner ExtraBold"/>
                <a:ea typeface="Commissioner ExtraBold"/>
                <a:cs typeface="Commissioner ExtraBold"/>
                <a:sym typeface="Commissioner ExtraBold"/>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47" name="Google Shape;147;p20"/>
          <p:cNvSpPr txBox="1"/>
          <p:nvPr>
            <p:ph idx="2" type="title"/>
          </p:nvPr>
        </p:nvSpPr>
        <p:spPr>
          <a:xfrm>
            <a:off x="1307600" y="2661175"/>
            <a:ext cx="1883700" cy="276300"/>
          </a:xfrm>
          <a:prstGeom prst="rect">
            <a:avLst/>
          </a:prstGeom>
          <a:noFill/>
          <a:ln>
            <a:noFill/>
          </a:ln>
        </p:spPr>
        <p:txBody>
          <a:bodyPr anchorCtr="0" anchor="t" bIns="0" lIns="0" spcFirstLastPara="1" rIns="0" wrap="square" tIns="0">
            <a:noAutofit/>
          </a:bodyPr>
          <a:lstStyle>
            <a:lvl1pPr lvl="0" algn="ctr">
              <a:lnSpc>
                <a:spcPct val="80000"/>
              </a:lnSpc>
              <a:spcBef>
                <a:spcPts val="0"/>
              </a:spcBef>
              <a:spcAft>
                <a:spcPts val="0"/>
              </a:spcAft>
              <a:buSzPts val="2800"/>
              <a:buNone/>
              <a:defRPr b="1" sz="2000">
                <a:solidFill>
                  <a:schemeClr val="lt2"/>
                </a:solidFill>
                <a:latin typeface="Syne"/>
                <a:ea typeface="Syne"/>
                <a:cs typeface="Syne"/>
                <a:sym typeface="Sy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48" name="Google Shape;148;p20"/>
          <p:cNvSpPr txBox="1"/>
          <p:nvPr>
            <p:ph idx="1" type="subTitle"/>
          </p:nvPr>
        </p:nvSpPr>
        <p:spPr>
          <a:xfrm>
            <a:off x="1305650" y="3151350"/>
            <a:ext cx="1887600" cy="7950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149" name="Google Shape;149;p20"/>
          <p:cNvSpPr txBox="1"/>
          <p:nvPr>
            <p:ph idx="3" type="title"/>
          </p:nvPr>
        </p:nvSpPr>
        <p:spPr>
          <a:xfrm>
            <a:off x="1831550" y="1558700"/>
            <a:ext cx="835800" cy="835800"/>
          </a:xfrm>
          <a:prstGeom prst="rect">
            <a:avLst/>
          </a:prstGeom>
          <a:noFill/>
          <a:ln>
            <a:noFill/>
          </a:ln>
        </p:spPr>
        <p:txBody>
          <a:bodyPr anchorCtr="0" anchor="ctr" bIns="0" lIns="0" spcFirstLastPara="1" rIns="0" wrap="square" tIns="0">
            <a:noAutofit/>
          </a:bodyPr>
          <a:lstStyle>
            <a:lvl1pPr lvl="0" algn="ctr">
              <a:lnSpc>
                <a:spcPct val="100000"/>
              </a:lnSpc>
              <a:spcBef>
                <a:spcPts val="0"/>
              </a:spcBef>
              <a:spcAft>
                <a:spcPts val="0"/>
              </a:spcAft>
              <a:buSzPts val="4000"/>
              <a:buNone/>
              <a:defRPr sz="4000">
                <a:solidFill>
                  <a:schemeClr val="lt1"/>
                </a:solidFill>
              </a:defRPr>
            </a:lvl1pPr>
            <a:lvl2pPr lvl="1" algn="ctr">
              <a:lnSpc>
                <a:spcPct val="100000"/>
              </a:lnSpc>
              <a:spcBef>
                <a:spcPts val="0"/>
              </a:spcBef>
              <a:spcAft>
                <a:spcPts val="0"/>
              </a:spcAft>
              <a:buSzPts val="4000"/>
              <a:buNone/>
              <a:defRPr sz="4000"/>
            </a:lvl2pPr>
            <a:lvl3pPr lvl="2" algn="ctr">
              <a:lnSpc>
                <a:spcPct val="100000"/>
              </a:lnSpc>
              <a:spcBef>
                <a:spcPts val="0"/>
              </a:spcBef>
              <a:spcAft>
                <a:spcPts val="0"/>
              </a:spcAft>
              <a:buSzPts val="4000"/>
              <a:buNone/>
              <a:defRPr sz="4000"/>
            </a:lvl3pPr>
            <a:lvl4pPr lvl="3" algn="ctr">
              <a:lnSpc>
                <a:spcPct val="100000"/>
              </a:lnSpc>
              <a:spcBef>
                <a:spcPts val="0"/>
              </a:spcBef>
              <a:spcAft>
                <a:spcPts val="0"/>
              </a:spcAft>
              <a:buSzPts val="4000"/>
              <a:buNone/>
              <a:defRPr sz="4000"/>
            </a:lvl4pPr>
            <a:lvl5pPr lvl="4" algn="ctr">
              <a:lnSpc>
                <a:spcPct val="100000"/>
              </a:lnSpc>
              <a:spcBef>
                <a:spcPts val="0"/>
              </a:spcBef>
              <a:spcAft>
                <a:spcPts val="0"/>
              </a:spcAft>
              <a:buSzPts val="4000"/>
              <a:buNone/>
              <a:defRPr sz="4000"/>
            </a:lvl5pPr>
            <a:lvl6pPr lvl="5" algn="ctr">
              <a:lnSpc>
                <a:spcPct val="100000"/>
              </a:lnSpc>
              <a:spcBef>
                <a:spcPts val="0"/>
              </a:spcBef>
              <a:spcAft>
                <a:spcPts val="0"/>
              </a:spcAft>
              <a:buSzPts val="4000"/>
              <a:buNone/>
              <a:defRPr sz="4000"/>
            </a:lvl6pPr>
            <a:lvl7pPr lvl="6" algn="ctr">
              <a:lnSpc>
                <a:spcPct val="100000"/>
              </a:lnSpc>
              <a:spcBef>
                <a:spcPts val="0"/>
              </a:spcBef>
              <a:spcAft>
                <a:spcPts val="0"/>
              </a:spcAft>
              <a:buSzPts val="4000"/>
              <a:buNone/>
              <a:defRPr sz="4000"/>
            </a:lvl7pPr>
            <a:lvl8pPr lvl="7" algn="ctr">
              <a:lnSpc>
                <a:spcPct val="100000"/>
              </a:lnSpc>
              <a:spcBef>
                <a:spcPts val="0"/>
              </a:spcBef>
              <a:spcAft>
                <a:spcPts val="0"/>
              </a:spcAft>
              <a:buSzPts val="4000"/>
              <a:buNone/>
              <a:defRPr sz="4000"/>
            </a:lvl8pPr>
            <a:lvl9pPr lvl="8" algn="ctr">
              <a:lnSpc>
                <a:spcPct val="100000"/>
              </a:lnSpc>
              <a:spcBef>
                <a:spcPts val="0"/>
              </a:spcBef>
              <a:spcAft>
                <a:spcPts val="0"/>
              </a:spcAft>
              <a:buSzPts val="4000"/>
              <a:buNone/>
              <a:defRPr sz="4000"/>
            </a:lvl9pPr>
          </a:lstStyle>
          <a:p/>
        </p:txBody>
      </p:sp>
      <p:sp>
        <p:nvSpPr>
          <p:cNvPr id="150" name="Google Shape;150;p20"/>
          <p:cNvSpPr txBox="1"/>
          <p:nvPr>
            <p:ph idx="4" type="title"/>
          </p:nvPr>
        </p:nvSpPr>
        <p:spPr>
          <a:xfrm>
            <a:off x="3630150" y="2661175"/>
            <a:ext cx="1883700" cy="276300"/>
          </a:xfrm>
          <a:prstGeom prst="rect">
            <a:avLst/>
          </a:prstGeom>
          <a:noFill/>
          <a:ln>
            <a:noFill/>
          </a:ln>
        </p:spPr>
        <p:txBody>
          <a:bodyPr anchorCtr="0" anchor="t" bIns="0" lIns="0" spcFirstLastPara="1" rIns="0" wrap="square" tIns="0">
            <a:noAutofit/>
          </a:bodyPr>
          <a:lstStyle>
            <a:lvl1pPr lvl="0" algn="ctr">
              <a:lnSpc>
                <a:spcPct val="80000"/>
              </a:lnSpc>
              <a:spcBef>
                <a:spcPts val="0"/>
              </a:spcBef>
              <a:spcAft>
                <a:spcPts val="0"/>
              </a:spcAft>
              <a:buSzPts val="2800"/>
              <a:buNone/>
              <a:defRPr b="1" sz="2000">
                <a:solidFill>
                  <a:schemeClr val="lt2"/>
                </a:solidFill>
                <a:latin typeface="Syne"/>
                <a:ea typeface="Syne"/>
                <a:cs typeface="Syne"/>
                <a:sym typeface="Sy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1" name="Google Shape;151;p20"/>
          <p:cNvSpPr txBox="1"/>
          <p:nvPr>
            <p:ph idx="5" type="subTitle"/>
          </p:nvPr>
        </p:nvSpPr>
        <p:spPr>
          <a:xfrm>
            <a:off x="3628200" y="3151350"/>
            <a:ext cx="1887600" cy="7950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152" name="Google Shape;152;p20"/>
          <p:cNvSpPr txBox="1"/>
          <p:nvPr>
            <p:ph idx="6" type="title"/>
          </p:nvPr>
        </p:nvSpPr>
        <p:spPr>
          <a:xfrm>
            <a:off x="4154100" y="1571491"/>
            <a:ext cx="835800" cy="835800"/>
          </a:xfrm>
          <a:prstGeom prst="rect">
            <a:avLst/>
          </a:prstGeom>
          <a:noFill/>
          <a:ln>
            <a:noFill/>
          </a:ln>
        </p:spPr>
        <p:txBody>
          <a:bodyPr anchorCtr="0" anchor="ctr" bIns="0" lIns="0" spcFirstLastPara="1" rIns="0" wrap="square" tIns="0">
            <a:noAutofit/>
          </a:bodyPr>
          <a:lstStyle>
            <a:lvl1pPr lvl="0" algn="ctr">
              <a:lnSpc>
                <a:spcPct val="100000"/>
              </a:lnSpc>
              <a:spcBef>
                <a:spcPts val="0"/>
              </a:spcBef>
              <a:spcAft>
                <a:spcPts val="0"/>
              </a:spcAft>
              <a:buSzPts val="4000"/>
              <a:buNone/>
              <a:defRPr sz="4000">
                <a:solidFill>
                  <a:schemeClr val="lt1"/>
                </a:solidFill>
              </a:defRPr>
            </a:lvl1pPr>
            <a:lvl2pPr lvl="1" algn="ctr">
              <a:lnSpc>
                <a:spcPct val="100000"/>
              </a:lnSpc>
              <a:spcBef>
                <a:spcPts val="0"/>
              </a:spcBef>
              <a:spcAft>
                <a:spcPts val="0"/>
              </a:spcAft>
              <a:buSzPts val="4000"/>
              <a:buNone/>
              <a:defRPr sz="4000"/>
            </a:lvl2pPr>
            <a:lvl3pPr lvl="2" algn="ctr">
              <a:lnSpc>
                <a:spcPct val="100000"/>
              </a:lnSpc>
              <a:spcBef>
                <a:spcPts val="0"/>
              </a:spcBef>
              <a:spcAft>
                <a:spcPts val="0"/>
              </a:spcAft>
              <a:buSzPts val="4000"/>
              <a:buNone/>
              <a:defRPr sz="4000"/>
            </a:lvl3pPr>
            <a:lvl4pPr lvl="3" algn="ctr">
              <a:lnSpc>
                <a:spcPct val="100000"/>
              </a:lnSpc>
              <a:spcBef>
                <a:spcPts val="0"/>
              </a:spcBef>
              <a:spcAft>
                <a:spcPts val="0"/>
              </a:spcAft>
              <a:buSzPts val="4000"/>
              <a:buNone/>
              <a:defRPr sz="4000"/>
            </a:lvl4pPr>
            <a:lvl5pPr lvl="4" algn="ctr">
              <a:lnSpc>
                <a:spcPct val="100000"/>
              </a:lnSpc>
              <a:spcBef>
                <a:spcPts val="0"/>
              </a:spcBef>
              <a:spcAft>
                <a:spcPts val="0"/>
              </a:spcAft>
              <a:buSzPts val="4000"/>
              <a:buNone/>
              <a:defRPr sz="4000"/>
            </a:lvl5pPr>
            <a:lvl6pPr lvl="5" algn="ctr">
              <a:lnSpc>
                <a:spcPct val="100000"/>
              </a:lnSpc>
              <a:spcBef>
                <a:spcPts val="0"/>
              </a:spcBef>
              <a:spcAft>
                <a:spcPts val="0"/>
              </a:spcAft>
              <a:buSzPts val="4000"/>
              <a:buNone/>
              <a:defRPr sz="4000"/>
            </a:lvl6pPr>
            <a:lvl7pPr lvl="6" algn="ctr">
              <a:lnSpc>
                <a:spcPct val="100000"/>
              </a:lnSpc>
              <a:spcBef>
                <a:spcPts val="0"/>
              </a:spcBef>
              <a:spcAft>
                <a:spcPts val="0"/>
              </a:spcAft>
              <a:buSzPts val="4000"/>
              <a:buNone/>
              <a:defRPr sz="4000"/>
            </a:lvl7pPr>
            <a:lvl8pPr lvl="7" algn="ctr">
              <a:lnSpc>
                <a:spcPct val="100000"/>
              </a:lnSpc>
              <a:spcBef>
                <a:spcPts val="0"/>
              </a:spcBef>
              <a:spcAft>
                <a:spcPts val="0"/>
              </a:spcAft>
              <a:buSzPts val="4000"/>
              <a:buNone/>
              <a:defRPr sz="4000"/>
            </a:lvl8pPr>
            <a:lvl9pPr lvl="8" algn="ctr">
              <a:lnSpc>
                <a:spcPct val="100000"/>
              </a:lnSpc>
              <a:spcBef>
                <a:spcPts val="0"/>
              </a:spcBef>
              <a:spcAft>
                <a:spcPts val="0"/>
              </a:spcAft>
              <a:buSzPts val="4000"/>
              <a:buNone/>
              <a:defRPr sz="4000"/>
            </a:lvl9pPr>
          </a:lstStyle>
          <a:p/>
        </p:txBody>
      </p:sp>
      <p:sp>
        <p:nvSpPr>
          <p:cNvPr id="153" name="Google Shape;153;p20"/>
          <p:cNvSpPr txBox="1"/>
          <p:nvPr>
            <p:ph idx="7" type="title"/>
          </p:nvPr>
        </p:nvSpPr>
        <p:spPr>
          <a:xfrm>
            <a:off x="5952700" y="2661175"/>
            <a:ext cx="1883700" cy="276300"/>
          </a:xfrm>
          <a:prstGeom prst="rect">
            <a:avLst/>
          </a:prstGeom>
          <a:noFill/>
          <a:ln>
            <a:noFill/>
          </a:ln>
        </p:spPr>
        <p:txBody>
          <a:bodyPr anchorCtr="0" anchor="t" bIns="0" lIns="0" spcFirstLastPara="1" rIns="0" wrap="square" tIns="0">
            <a:noAutofit/>
          </a:bodyPr>
          <a:lstStyle>
            <a:lvl1pPr lvl="0" algn="ctr">
              <a:lnSpc>
                <a:spcPct val="80000"/>
              </a:lnSpc>
              <a:spcBef>
                <a:spcPts val="0"/>
              </a:spcBef>
              <a:spcAft>
                <a:spcPts val="0"/>
              </a:spcAft>
              <a:buSzPts val="2800"/>
              <a:buNone/>
              <a:defRPr b="1" sz="2000">
                <a:solidFill>
                  <a:schemeClr val="lt2"/>
                </a:solidFill>
                <a:latin typeface="Syne"/>
                <a:ea typeface="Syne"/>
                <a:cs typeface="Syne"/>
                <a:sym typeface="Sy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4" name="Google Shape;154;p20"/>
          <p:cNvSpPr txBox="1"/>
          <p:nvPr>
            <p:ph idx="8" type="subTitle"/>
          </p:nvPr>
        </p:nvSpPr>
        <p:spPr>
          <a:xfrm>
            <a:off x="5950750" y="3151350"/>
            <a:ext cx="1887600" cy="7950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155" name="Google Shape;155;p20"/>
          <p:cNvSpPr txBox="1"/>
          <p:nvPr>
            <p:ph idx="9" type="title"/>
          </p:nvPr>
        </p:nvSpPr>
        <p:spPr>
          <a:xfrm>
            <a:off x="6476650" y="1558700"/>
            <a:ext cx="835800" cy="835800"/>
          </a:xfrm>
          <a:prstGeom prst="rect">
            <a:avLst/>
          </a:prstGeom>
          <a:noFill/>
          <a:ln>
            <a:noFill/>
          </a:ln>
        </p:spPr>
        <p:txBody>
          <a:bodyPr anchorCtr="0" anchor="ctr" bIns="0" lIns="0" spcFirstLastPara="1" rIns="0" wrap="square" tIns="0">
            <a:noAutofit/>
          </a:bodyPr>
          <a:lstStyle>
            <a:lvl1pPr lvl="0" algn="ctr">
              <a:lnSpc>
                <a:spcPct val="100000"/>
              </a:lnSpc>
              <a:spcBef>
                <a:spcPts val="0"/>
              </a:spcBef>
              <a:spcAft>
                <a:spcPts val="0"/>
              </a:spcAft>
              <a:buSzPts val="4000"/>
              <a:buNone/>
              <a:defRPr sz="4000">
                <a:solidFill>
                  <a:schemeClr val="lt1"/>
                </a:solidFill>
              </a:defRPr>
            </a:lvl1pPr>
            <a:lvl2pPr lvl="1" algn="ctr">
              <a:lnSpc>
                <a:spcPct val="100000"/>
              </a:lnSpc>
              <a:spcBef>
                <a:spcPts val="0"/>
              </a:spcBef>
              <a:spcAft>
                <a:spcPts val="0"/>
              </a:spcAft>
              <a:buSzPts val="4000"/>
              <a:buNone/>
              <a:defRPr sz="4000"/>
            </a:lvl2pPr>
            <a:lvl3pPr lvl="2" algn="ctr">
              <a:lnSpc>
                <a:spcPct val="100000"/>
              </a:lnSpc>
              <a:spcBef>
                <a:spcPts val="0"/>
              </a:spcBef>
              <a:spcAft>
                <a:spcPts val="0"/>
              </a:spcAft>
              <a:buSzPts val="4000"/>
              <a:buNone/>
              <a:defRPr sz="4000"/>
            </a:lvl3pPr>
            <a:lvl4pPr lvl="3" algn="ctr">
              <a:lnSpc>
                <a:spcPct val="100000"/>
              </a:lnSpc>
              <a:spcBef>
                <a:spcPts val="0"/>
              </a:spcBef>
              <a:spcAft>
                <a:spcPts val="0"/>
              </a:spcAft>
              <a:buSzPts val="4000"/>
              <a:buNone/>
              <a:defRPr sz="4000"/>
            </a:lvl4pPr>
            <a:lvl5pPr lvl="4" algn="ctr">
              <a:lnSpc>
                <a:spcPct val="100000"/>
              </a:lnSpc>
              <a:spcBef>
                <a:spcPts val="0"/>
              </a:spcBef>
              <a:spcAft>
                <a:spcPts val="0"/>
              </a:spcAft>
              <a:buSzPts val="4000"/>
              <a:buNone/>
              <a:defRPr sz="4000"/>
            </a:lvl5pPr>
            <a:lvl6pPr lvl="5" algn="ctr">
              <a:lnSpc>
                <a:spcPct val="100000"/>
              </a:lnSpc>
              <a:spcBef>
                <a:spcPts val="0"/>
              </a:spcBef>
              <a:spcAft>
                <a:spcPts val="0"/>
              </a:spcAft>
              <a:buSzPts val="4000"/>
              <a:buNone/>
              <a:defRPr sz="4000"/>
            </a:lvl6pPr>
            <a:lvl7pPr lvl="6" algn="ctr">
              <a:lnSpc>
                <a:spcPct val="100000"/>
              </a:lnSpc>
              <a:spcBef>
                <a:spcPts val="0"/>
              </a:spcBef>
              <a:spcAft>
                <a:spcPts val="0"/>
              </a:spcAft>
              <a:buSzPts val="4000"/>
              <a:buNone/>
              <a:defRPr sz="4000"/>
            </a:lvl7pPr>
            <a:lvl8pPr lvl="7" algn="ctr">
              <a:lnSpc>
                <a:spcPct val="100000"/>
              </a:lnSpc>
              <a:spcBef>
                <a:spcPts val="0"/>
              </a:spcBef>
              <a:spcAft>
                <a:spcPts val="0"/>
              </a:spcAft>
              <a:buSzPts val="4000"/>
              <a:buNone/>
              <a:defRPr sz="4000"/>
            </a:lvl8pPr>
            <a:lvl9pPr lvl="8" algn="ctr">
              <a:lnSpc>
                <a:spcPct val="100000"/>
              </a:lnSpc>
              <a:spcBef>
                <a:spcPts val="0"/>
              </a:spcBef>
              <a:spcAft>
                <a:spcPts val="0"/>
              </a:spcAft>
              <a:buSzPts val="4000"/>
              <a:buNone/>
              <a:defRPr sz="4000"/>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CUSTOM_1">
    <p:spTree>
      <p:nvGrpSpPr>
        <p:cNvPr id="19" name="Shape 19"/>
        <p:cNvGrpSpPr/>
        <p:nvPr/>
      </p:nvGrpSpPr>
      <p:grpSpPr>
        <a:xfrm>
          <a:off x="0" y="0"/>
          <a:ext cx="0" cy="0"/>
          <a:chOff x="0" y="0"/>
          <a:chExt cx="0" cy="0"/>
        </a:xfrm>
      </p:grpSpPr>
      <p:sp>
        <p:nvSpPr>
          <p:cNvPr id="20" name="Google Shape;20;p3"/>
          <p:cNvSpPr/>
          <p:nvPr/>
        </p:nvSpPr>
        <p:spPr>
          <a:xfrm>
            <a:off x="7916175" y="4193400"/>
            <a:ext cx="1538510" cy="1000431"/>
          </a:xfrm>
          <a:custGeom>
            <a:rect b="b" l="l" r="r" t="t"/>
            <a:pathLst>
              <a:path extrusionOk="0" h="17888" w="27509">
                <a:moveTo>
                  <a:pt x="18162" y="0"/>
                </a:moveTo>
                <a:cubicBezTo>
                  <a:pt x="18036" y="0"/>
                  <a:pt x="17908" y="3"/>
                  <a:pt x="17780" y="8"/>
                </a:cubicBezTo>
                <a:cubicBezTo>
                  <a:pt x="15078" y="74"/>
                  <a:pt x="12443" y="1209"/>
                  <a:pt x="10174" y="2710"/>
                </a:cubicBezTo>
                <a:cubicBezTo>
                  <a:pt x="4971" y="6112"/>
                  <a:pt x="1301" y="11749"/>
                  <a:pt x="1" y="17887"/>
                </a:cubicBezTo>
                <a:lnTo>
                  <a:pt x="23818" y="17887"/>
                </a:lnTo>
                <a:cubicBezTo>
                  <a:pt x="25586" y="15619"/>
                  <a:pt x="26786" y="13150"/>
                  <a:pt x="26987" y="10782"/>
                </a:cubicBezTo>
                <a:cubicBezTo>
                  <a:pt x="27509" y="5200"/>
                  <a:pt x="23973" y="0"/>
                  <a:pt x="18162"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 name="Google Shape;21;p3"/>
          <p:cNvSpPr/>
          <p:nvPr/>
        </p:nvSpPr>
        <p:spPr>
          <a:xfrm rot="5400000">
            <a:off x="213009" y="3380700"/>
            <a:ext cx="1000431" cy="2971193"/>
          </a:xfrm>
          <a:custGeom>
            <a:rect b="b" l="l" r="r" t="t"/>
            <a:pathLst>
              <a:path extrusionOk="0" h="26554" w="8941">
                <a:moveTo>
                  <a:pt x="4437" y="535"/>
                </a:moveTo>
                <a:cubicBezTo>
                  <a:pt x="2269" y="1335"/>
                  <a:pt x="701" y="3570"/>
                  <a:pt x="334" y="5938"/>
                </a:cubicBezTo>
                <a:cubicBezTo>
                  <a:pt x="0" y="8340"/>
                  <a:pt x="834" y="10775"/>
                  <a:pt x="2402" y="12510"/>
                </a:cubicBezTo>
                <a:cubicBezTo>
                  <a:pt x="3469" y="13711"/>
                  <a:pt x="4870" y="14611"/>
                  <a:pt x="5571" y="16079"/>
                </a:cubicBezTo>
                <a:cubicBezTo>
                  <a:pt x="6538" y="18181"/>
                  <a:pt x="5804" y="20682"/>
                  <a:pt x="5237" y="22917"/>
                </a:cubicBezTo>
                <a:cubicBezTo>
                  <a:pt x="4937" y="24085"/>
                  <a:pt x="4670" y="25352"/>
                  <a:pt x="4670" y="26553"/>
                </a:cubicBezTo>
                <a:lnTo>
                  <a:pt x="8940" y="26553"/>
                </a:lnTo>
                <a:lnTo>
                  <a:pt x="8940" y="434"/>
                </a:lnTo>
                <a:cubicBezTo>
                  <a:pt x="7406" y="68"/>
                  <a:pt x="5871" y="1"/>
                  <a:pt x="4437" y="535"/>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 name="Google Shape;22;p3"/>
          <p:cNvSpPr/>
          <p:nvPr/>
        </p:nvSpPr>
        <p:spPr>
          <a:xfrm>
            <a:off x="-681475" y="-849132"/>
            <a:ext cx="2789405" cy="2016024"/>
          </a:xfrm>
          <a:custGeom>
            <a:rect b="b" l="l" r="r" t="t"/>
            <a:pathLst>
              <a:path extrusionOk="0" h="26954" w="37294">
                <a:moveTo>
                  <a:pt x="37060" y="8807"/>
                </a:moveTo>
                <a:cubicBezTo>
                  <a:pt x="36994" y="7840"/>
                  <a:pt x="36727" y="6872"/>
                  <a:pt x="36193" y="6138"/>
                </a:cubicBezTo>
                <a:cubicBezTo>
                  <a:pt x="32390" y="668"/>
                  <a:pt x="24718" y="7406"/>
                  <a:pt x="20282" y="3303"/>
                </a:cubicBezTo>
                <a:cubicBezTo>
                  <a:pt x="18180" y="1268"/>
                  <a:pt x="17546" y="1"/>
                  <a:pt x="14111" y="1068"/>
                </a:cubicBezTo>
                <a:cubicBezTo>
                  <a:pt x="11342" y="1902"/>
                  <a:pt x="8940" y="4270"/>
                  <a:pt x="8507" y="7206"/>
                </a:cubicBezTo>
                <a:cubicBezTo>
                  <a:pt x="8240" y="8707"/>
                  <a:pt x="8507" y="10275"/>
                  <a:pt x="8407" y="11842"/>
                </a:cubicBezTo>
                <a:cubicBezTo>
                  <a:pt x="8373" y="12743"/>
                  <a:pt x="8206" y="13644"/>
                  <a:pt x="7706" y="14411"/>
                </a:cubicBezTo>
                <a:cubicBezTo>
                  <a:pt x="6272" y="16813"/>
                  <a:pt x="2836" y="17280"/>
                  <a:pt x="1435" y="19715"/>
                </a:cubicBezTo>
                <a:cubicBezTo>
                  <a:pt x="1" y="22350"/>
                  <a:pt x="2269" y="25986"/>
                  <a:pt x="5238" y="26453"/>
                </a:cubicBezTo>
                <a:cubicBezTo>
                  <a:pt x="8206" y="26953"/>
                  <a:pt x="11209" y="25085"/>
                  <a:pt x="12876" y="22550"/>
                </a:cubicBezTo>
                <a:cubicBezTo>
                  <a:pt x="13911" y="20916"/>
                  <a:pt x="14611" y="19048"/>
                  <a:pt x="16045" y="17747"/>
                </a:cubicBezTo>
                <a:cubicBezTo>
                  <a:pt x="17880" y="16145"/>
                  <a:pt x="20482" y="15912"/>
                  <a:pt x="22984" y="16145"/>
                </a:cubicBezTo>
                <a:cubicBezTo>
                  <a:pt x="23351" y="16179"/>
                  <a:pt x="23684" y="16212"/>
                  <a:pt x="24051" y="16246"/>
                </a:cubicBezTo>
                <a:cubicBezTo>
                  <a:pt x="26853" y="16579"/>
                  <a:pt x="29722" y="17146"/>
                  <a:pt x="32357" y="16145"/>
                </a:cubicBezTo>
                <a:cubicBezTo>
                  <a:pt x="35326" y="15011"/>
                  <a:pt x="37294" y="11876"/>
                  <a:pt x="37060" y="8807"/>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 name="Google Shape;23;p3"/>
          <p:cNvSpPr/>
          <p:nvPr/>
        </p:nvSpPr>
        <p:spPr>
          <a:xfrm>
            <a:off x="7377925" y="3965475"/>
            <a:ext cx="1917225" cy="1847175"/>
          </a:xfrm>
          <a:custGeom>
            <a:rect b="b" l="l" r="r" t="t"/>
            <a:pathLst>
              <a:path extrusionOk="0" h="73887" w="76689">
                <a:moveTo>
                  <a:pt x="76355" y="6972"/>
                </a:moveTo>
                <a:cubicBezTo>
                  <a:pt x="71552" y="4170"/>
                  <a:pt x="66648" y="1468"/>
                  <a:pt x="60977" y="1368"/>
                </a:cubicBezTo>
                <a:cubicBezTo>
                  <a:pt x="56341" y="1301"/>
                  <a:pt x="52304" y="3603"/>
                  <a:pt x="49969" y="7606"/>
                </a:cubicBezTo>
                <a:cubicBezTo>
                  <a:pt x="47601" y="11675"/>
                  <a:pt x="47201" y="16645"/>
                  <a:pt x="45700" y="21049"/>
                </a:cubicBezTo>
                <a:cubicBezTo>
                  <a:pt x="43798" y="26786"/>
                  <a:pt x="39429" y="32290"/>
                  <a:pt x="34592" y="35859"/>
                </a:cubicBezTo>
                <a:cubicBezTo>
                  <a:pt x="32257" y="37560"/>
                  <a:pt x="29522" y="38695"/>
                  <a:pt x="26653" y="38961"/>
                </a:cubicBezTo>
                <a:cubicBezTo>
                  <a:pt x="23284" y="39228"/>
                  <a:pt x="19981" y="37827"/>
                  <a:pt x="16946" y="36660"/>
                </a:cubicBezTo>
                <a:cubicBezTo>
                  <a:pt x="12476" y="34925"/>
                  <a:pt x="7239" y="33691"/>
                  <a:pt x="3269" y="37160"/>
                </a:cubicBezTo>
                <a:cubicBezTo>
                  <a:pt x="0" y="40029"/>
                  <a:pt x="101" y="44665"/>
                  <a:pt x="2169" y="48068"/>
                </a:cubicBezTo>
                <a:cubicBezTo>
                  <a:pt x="3336" y="50003"/>
                  <a:pt x="5104" y="51537"/>
                  <a:pt x="6639" y="53172"/>
                </a:cubicBezTo>
                <a:cubicBezTo>
                  <a:pt x="8840" y="55440"/>
                  <a:pt x="10508" y="57942"/>
                  <a:pt x="11575" y="60944"/>
                </a:cubicBezTo>
                <a:cubicBezTo>
                  <a:pt x="12943" y="64947"/>
                  <a:pt x="12843" y="69350"/>
                  <a:pt x="11575" y="73353"/>
                </a:cubicBezTo>
                <a:cubicBezTo>
                  <a:pt x="11442" y="73720"/>
                  <a:pt x="12009" y="73886"/>
                  <a:pt x="12142" y="73519"/>
                </a:cubicBezTo>
                <a:cubicBezTo>
                  <a:pt x="13644" y="69016"/>
                  <a:pt x="13543" y="63913"/>
                  <a:pt x="11675" y="59543"/>
                </a:cubicBezTo>
                <a:cubicBezTo>
                  <a:pt x="10775" y="57341"/>
                  <a:pt x="9507" y="55407"/>
                  <a:pt x="7939" y="53605"/>
                </a:cubicBezTo>
                <a:cubicBezTo>
                  <a:pt x="6038" y="51504"/>
                  <a:pt x="3870" y="49702"/>
                  <a:pt x="2369" y="47267"/>
                </a:cubicBezTo>
                <a:cubicBezTo>
                  <a:pt x="701" y="44599"/>
                  <a:pt x="968" y="41430"/>
                  <a:pt x="2602" y="38861"/>
                </a:cubicBezTo>
                <a:cubicBezTo>
                  <a:pt x="4771" y="35426"/>
                  <a:pt x="9040" y="35225"/>
                  <a:pt x="12643" y="35993"/>
                </a:cubicBezTo>
                <a:cubicBezTo>
                  <a:pt x="18147" y="37160"/>
                  <a:pt x="22717" y="40429"/>
                  <a:pt x="28554" y="39328"/>
                </a:cubicBezTo>
                <a:cubicBezTo>
                  <a:pt x="33491" y="38394"/>
                  <a:pt x="37527" y="34592"/>
                  <a:pt x="40596" y="30922"/>
                </a:cubicBezTo>
                <a:cubicBezTo>
                  <a:pt x="43965" y="26853"/>
                  <a:pt x="46167" y="22383"/>
                  <a:pt x="47468" y="17246"/>
                </a:cubicBezTo>
                <a:cubicBezTo>
                  <a:pt x="48769" y="12075"/>
                  <a:pt x="49836" y="6405"/>
                  <a:pt x="54806" y="3503"/>
                </a:cubicBezTo>
                <a:cubicBezTo>
                  <a:pt x="60710" y="0"/>
                  <a:pt x="68049" y="3136"/>
                  <a:pt x="73453" y="6071"/>
                </a:cubicBezTo>
                <a:cubicBezTo>
                  <a:pt x="74320" y="6538"/>
                  <a:pt x="75154" y="7039"/>
                  <a:pt x="75988" y="7539"/>
                </a:cubicBezTo>
                <a:cubicBezTo>
                  <a:pt x="76388" y="7706"/>
                  <a:pt x="76689" y="7172"/>
                  <a:pt x="76355" y="6972"/>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 name="Google Shape;24;p3"/>
          <p:cNvSpPr txBox="1"/>
          <p:nvPr>
            <p:ph type="title"/>
          </p:nvPr>
        </p:nvSpPr>
        <p:spPr>
          <a:xfrm>
            <a:off x="713250" y="469500"/>
            <a:ext cx="7717500" cy="4539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2800"/>
              <a:buNone/>
              <a:defRPr sz="3100">
                <a:latin typeface="Commissioner ExtraBold"/>
                <a:ea typeface="Commissioner ExtraBold"/>
                <a:cs typeface="Commissioner ExtraBold"/>
                <a:sym typeface="Commissioner ExtraBold"/>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5" name="Google Shape;25;p3"/>
          <p:cNvSpPr txBox="1"/>
          <p:nvPr>
            <p:ph idx="2" type="title"/>
          </p:nvPr>
        </p:nvSpPr>
        <p:spPr>
          <a:xfrm>
            <a:off x="1698000" y="1607750"/>
            <a:ext cx="2741700" cy="539400"/>
          </a:xfrm>
          <a:prstGeom prst="rect">
            <a:avLst/>
          </a:prstGeom>
          <a:noFill/>
          <a:ln>
            <a:noFill/>
          </a:ln>
        </p:spPr>
        <p:txBody>
          <a:bodyPr anchorCtr="0" anchor="ctr" bIns="0" lIns="0" spcFirstLastPara="1" rIns="0" wrap="square" tIns="0">
            <a:noAutofit/>
          </a:bodyPr>
          <a:lstStyle>
            <a:lvl1pPr lvl="0" algn="ctr">
              <a:lnSpc>
                <a:spcPct val="80000"/>
              </a:lnSpc>
              <a:spcBef>
                <a:spcPts val="0"/>
              </a:spcBef>
              <a:spcAft>
                <a:spcPts val="0"/>
              </a:spcAft>
              <a:buSzPts val="2800"/>
              <a:buNone/>
              <a:defRPr b="1" sz="2000">
                <a:solidFill>
                  <a:schemeClr val="lt2"/>
                </a:solidFill>
                <a:latin typeface="Syne"/>
                <a:ea typeface="Syne"/>
                <a:cs typeface="Syne"/>
                <a:sym typeface="Sy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6" name="Google Shape;26;p3"/>
          <p:cNvSpPr txBox="1"/>
          <p:nvPr>
            <p:ph idx="1" type="subTitle"/>
          </p:nvPr>
        </p:nvSpPr>
        <p:spPr>
          <a:xfrm>
            <a:off x="1698900" y="2304824"/>
            <a:ext cx="2739900" cy="5082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27" name="Google Shape;27;p3"/>
          <p:cNvSpPr txBox="1"/>
          <p:nvPr>
            <p:ph idx="3" type="title"/>
          </p:nvPr>
        </p:nvSpPr>
        <p:spPr>
          <a:xfrm>
            <a:off x="815358" y="1647350"/>
            <a:ext cx="678900" cy="699600"/>
          </a:xfrm>
          <a:prstGeom prst="rect">
            <a:avLst/>
          </a:prstGeom>
          <a:noFill/>
          <a:ln>
            <a:noFill/>
          </a:ln>
        </p:spPr>
        <p:txBody>
          <a:bodyPr anchorCtr="0" anchor="ctr" bIns="0" lIns="0" spcFirstLastPara="1" rIns="0" wrap="square" tIns="0">
            <a:noAutofit/>
          </a:bodyPr>
          <a:lstStyle>
            <a:lvl1pPr lvl="0" algn="ctr">
              <a:lnSpc>
                <a:spcPct val="100000"/>
              </a:lnSpc>
              <a:spcBef>
                <a:spcPts val="0"/>
              </a:spcBef>
              <a:spcAft>
                <a:spcPts val="0"/>
              </a:spcAft>
              <a:buSzPts val="4000"/>
              <a:buNone/>
              <a:defRPr sz="3000">
                <a:solidFill>
                  <a:schemeClr val="lt1"/>
                </a:solidFill>
              </a:defRPr>
            </a:lvl1pPr>
            <a:lvl2pPr lvl="1" algn="ctr">
              <a:lnSpc>
                <a:spcPct val="100000"/>
              </a:lnSpc>
              <a:spcBef>
                <a:spcPts val="0"/>
              </a:spcBef>
              <a:spcAft>
                <a:spcPts val="0"/>
              </a:spcAft>
              <a:buSzPts val="4000"/>
              <a:buNone/>
              <a:defRPr sz="4000"/>
            </a:lvl2pPr>
            <a:lvl3pPr lvl="2" algn="ctr">
              <a:lnSpc>
                <a:spcPct val="100000"/>
              </a:lnSpc>
              <a:spcBef>
                <a:spcPts val="0"/>
              </a:spcBef>
              <a:spcAft>
                <a:spcPts val="0"/>
              </a:spcAft>
              <a:buSzPts val="4000"/>
              <a:buNone/>
              <a:defRPr sz="4000"/>
            </a:lvl3pPr>
            <a:lvl4pPr lvl="3" algn="ctr">
              <a:lnSpc>
                <a:spcPct val="100000"/>
              </a:lnSpc>
              <a:spcBef>
                <a:spcPts val="0"/>
              </a:spcBef>
              <a:spcAft>
                <a:spcPts val="0"/>
              </a:spcAft>
              <a:buSzPts val="4000"/>
              <a:buNone/>
              <a:defRPr sz="4000"/>
            </a:lvl4pPr>
            <a:lvl5pPr lvl="4" algn="ctr">
              <a:lnSpc>
                <a:spcPct val="100000"/>
              </a:lnSpc>
              <a:spcBef>
                <a:spcPts val="0"/>
              </a:spcBef>
              <a:spcAft>
                <a:spcPts val="0"/>
              </a:spcAft>
              <a:buSzPts val="4000"/>
              <a:buNone/>
              <a:defRPr sz="4000"/>
            </a:lvl5pPr>
            <a:lvl6pPr lvl="5" algn="ctr">
              <a:lnSpc>
                <a:spcPct val="100000"/>
              </a:lnSpc>
              <a:spcBef>
                <a:spcPts val="0"/>
              </a:spcBef>
              <a:spcAft>
                <a:spcPts val="0"/>
              </a:spcAft>
              <a:buSzPts val="4000"/>
              <a:buNone/>
              <a:defRPr sz="4000"/>
            </a:lvl6pPr>
            <a:lvl7pPr lvl="6" algn="ctr">
              <a:lnSpc>
                <a:spcPct val="100000"/>
              </a:lnSpc>
              <a:spcBef>
                <a:spcPts val="0"/>
              </a:spcBef>
              <a:spcAft>
                <a:spcPts val="0"/>
              </a:spcAft>
              <a:buSzPts val="4000"/>
              <a:buNone/>
              <a:defRPr sz="4000"/>
            </a:lvl7pPr>
            <a:lvl8pPr lvl="7" algn="ctr">
              <a:lnSpc>
                <a:spcPct val="100000"/>
              </a:lnSpc>
              <a:spcBef>
                <a:spcPts val="0"/>
              </a:spcBef>
              <a:spcAft>
                <a:spcPts val="0"/>
              </a:spcAft>
              <a:buSzPts val="4000"/>
              <a:buNone/>
              <a:defRPr sz="4000"/>
            </a:lvl8pPr>
            <a:lvl9pPr lvl="8" algn="ctr">
              <a:lnSpc>
                <a:spcPct val="100000"/>
              </a:lnSpc>
              <a:spcBef>
                <a:spcPts val="0"/>
              </a:spcBef>
              <a:spcAft>
                <a:spcPts val="0"/>
              </a:spcAft>
              <a:buSzPts val="4000"/>
              <a:buNone/>
              <a:defRPr sz="4000"/>
            </a:lvl9pPr>
          </a:lstStyle>
          <a:p/>
        </p:txBody>
      </p:sp>
      <p:sp>
        <p:nvSpPr>
          <p:cNvPr id="28" name="Google Shape;28;p3"/>
          <p:cNvSpPr txBox="1"/>
          <p:nvPr>
            <p:ph idx="4" type="title"/>
          </p:nvPr>
        </p:nvSpPr>
        <p:spPr>
          <a:xfrm>
            <a:off x="1671845" y="3152150"/>
            <a:ext cx="2741700" cy="539400"/>
          </a:xfrm>
          <a:prstGeom prst="rect">
            <a:avLst/>
          </a:prstGeom>
          <a:noFill/>
          <a:ln>
            <a:noFill/>
          </a:ln>
        </p:spPr>
        <p:txBody>
          <a:bodyPr anchorCtr="0" anchor="ctr" bIns="0" lIns="0" spcFirstLastPara="1" rIns="0" wrap="square" tIns="0">
            <a:noAutofit/>
          </a:bodyPr>
          <a:lstStyle>
            <a:lvl1pPr lvl="0" algn="ctr">
              <a:lnSpc>
                <a:spcPct val="80000"/>
              </a:lnSpc>
              <a:spcBef>
                <a:spcPts val="0"/>
              </a:spcBef>
              <a:spcAft>
                <a:spcPts val="0"/>
              </a:spcAft>
              <a:buSzPts val="2800"/>
              <a:buNone/>
              <a:defRPr b="1" sz="2000">
                <a:solidFill>
                  <a:schemeClr val="lt2"/>
                </a:solidFill>
                <a:latin typeface="Syne"/>
                <a:ea typeface="Syne"/>
                <a:cs typeface="Syne"/>
                <a:sym typeface="Sy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9" name="Google Shape;29;p3"/>
          <p:cNvSpPr txBox="1"/>
          <p:nvPr>
            <p:ph idx="5" type="subTitle"/>
          </p:nvPr>
        </p:nvSpPr>
        <p:spPr>
          <a:xfrm>
            <a:off x="1672746" y="3848766"/>
            <a:ext cx="2739900" cy="5082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30" name="Google Shape;30;p3"/>
          <p:cNvSpPr txBox="1"/>
          <p:nvPr>
            <p:ph idx="6" type="title"/>
          </p:nvPr>
        </p:nvSpPr>
        <p:spPr>
          <a:xfrm>
            <a:off x="813816" y="3172850"/>
            <a:ext cx="678900" cy="699600"/>
          </a:xfrm>
          <a:prstGeom prst="rect">
            <a:avLst/>
          </a:prstGeom>
          <a:noFill/>
          <a:ln>
            <a:noFill/>
          </a:ln>
        </p:spPr>
        <p:txBody>
          <a:bodyPr anchorCtr="0" anchor="ctr" bIns="0" lIns="0" spcFirstLastPara="1" rIns="0" wrap="square" tIns="0">
            <a:noAutofit/>
          </a:bodyPr>
          <a:lstStyle>
            <a:lvl1pPr lvl="0" algn="ctr">
              <a:lnSpc>
                <a:spcPct val="100000"/>
              </a:lnSpc>
              <a:spcBef>
                <a:spcPts val="0"/>
              </a:spcBef>
              <a:spcAft>
                <a:spcPts val="0"/>
              </a:spcAft>
              <a:buSzPts val="4000"/>
              <a:buNone/>
              <a:defRPr sz="3000">
                <a:solidFill>
                  <a:schemeClr val="lt1"/>
                </a:solidFill>
              </a:defRPr>
            </a:lvl1pPr>
            <a:lvl2pPr lvl="1" algn="ctr">
              <a:lnSpc>
                <a:spcPct val="100000"/>
              </a:lnSpc>
              <a:spcBef>
                <a:spcPts val="0"/>
              </a:spcBef>
              <a:spcAft>
                <a:spcPts val="0"/>
              </a:spcAft>
              <a:buSzPts val="4000"/>
              <a:buNone/>
              <a:defRPr sz="4000"/>
            </a:lvl2pPr>
            <a:lvl3pPr lvl="2" algn="ctr">
              <a:lnSpc>
                <a:spcPct val="100000"/>
              </a:lnSpc>
              <a:spcBef>
                <a:spcPts val="0"/>
              </a:spcBef>
              <a:spcAft>
                <a:spcPts val="0"/>
              </a:spcAft>
              <a:buSzPts val="4000"/>
              <a:buNone/>
              <a:defRPr sz="4000"/>
            </a:lvl3pPr>
            <a:lvl4pPr lvl="3" algn="ctr">
              <a:lnSpc>
                <a:spcPct val="100000"/>
              </a:lnSpc>
              <a:spcBef>
                <a:spcPts val="0"/>
              </a:spcBef>
              <a:spcAft>
                <a:spcPts val="0"/>
              </a:spcAft>
              <a:buSzPts val="4000"/>
              <a:buNone/>
              <a:defRPr sz="4000"/>
            </a:lvl4pPr>
            <a:lvl5pPr lvl="4" algn="ctr">
              <a:lnSpc>
                <a:spcPct val="100000"/>
              </a:lnSpc>
              <a:spcBef>
                <a:spcPts val="0"/>
              </a:spcBef>
              <a:spcAft>
                <a:spcPts val="0"/>
              </a:spcAft>
              <a:buSzPts val="4000"/>
              <a:buNone/>
              <a:defRPr sz="4000"/>
            </a:lvl5pPr>
            <a:lvl6pPr lvl="5" algn="ctr">
              <a:lnSpc>
                <a:spcPct val="100000"/>
              </a:lnSpc>
              <a:spcBef>
                <a:spcPts val="0"/>
              </a:spcBef>
              <a:spcAft>
                <a:spcPts val="0"/>
              </a:spcAft>
              <a:buSzPts val="4000"/>
              <a:buNone/>
              <a:defRPr sz="4000"/>
            </a:lvl6pPr>
            <a:lvl7pPr lvl="6" algn="ctr">
              <a:lnSpc>
                <a:spcPct val="100000"/>
              </a:lnSpc>
              <a:spcBef>
                <a:spcPts val="0"/>
              </a:spcBef>
              <a:spcAft>
                <a:spcPts val="0"/>
              </a:spcAft>
              <a:buSzPts val="4000"/>
              <a:buNone/>
              <a:defRPr sz="4000"/>
            </a:lvl7pPr>
            <a:lvl8pPr lvl="7" algn="ctr">
              <a:lnSpc>
                <a:spcPct val="100000"/>
              </a:lnSpc>
              <a:spcBef>
                <a:spcPts val="0"/>
              </a:spcBef>
              <a:spcAft>
                <a:spcPts val="0"/>
              </a:spcAft>
              <a:buSzPts val="4000"/>
              <a:buNone/>
              <a:defRPr sz="4000"/>
            </a:lvl8pPr>
            <a:lvl9pPr lvl="8" algn="ctr">
              <a:lnSpc>
                <a:spcPct val="100000"/>
              </a:lnSpc>
              <a:spcBef>
                <a:spcPts val="0"/>
              </a:spcBef>
              <a:spcAft>
                <a:spcPts val="0"/>
              </a:spcAft>
              <a:buSzPts val="4000"/>
              <a:buNone/>
              <a:defRPr sz="4000"/>
            </a:lvl9pPr>
          </a:lstStyle>
          <a:p/>
        </p:txBody>
      </p:sp>
      <p:sp>
        <p:nvSpPr>
          <p:cNvPr id="31" name="Google Shape;31;p3"/>
          <p:cNvSpPr txBox="1"/>
          <p:nvPr>
            <p:ph idx="7" type="title"/>
          </p:nvPr>
        </p:nvSpPr>
        <p:spPr>
          <a:xfrm>
            <a:off x="5685076" y="1626650"/>
            <a:ext cx="2745600" cy="539400"/>
          </a:xfrm>
          <a:prstGeom prst="rect">
            <a:avLst/>
          </a:prstGeom>
          <a:noFill/>
          <a:ln>
            <a:noFill/>
          </a:ln>
        </p:spPr>
        <p:txBody>
          <a:bodyPr anchorCtr="0" anchor="ctr" bIns="0" lIns="0" spcFirstLastPara="1" rIns="0" wrap="square" tIns="0">
            <a:noAutofit/>
          </a:bodyPr>
          <a:lstStyle>
            <a:lvl1pPr lvl="0" marR="457200" algn="ctr">
              <a:lnSpc>
                <a:spcPct val="80000"/>
              </a:lnSpc>
              <a:spcBef>
                <a:spcPts val="0"/>
              </a:spcBef>
              <a:spcAft>
                <a:spcPts val="0"/>
              </a:spcAft>
              <a:buSzPts val="2800"/>
              <a:buNone/>
              <a:defRPr b="1" sz="2000">
                <a:solidFill>
                  <a:schemeClr val="lt2"/>
                </a:solidFill>
                <a:latin typeface="Syne"/>
                <a:ea typeface="Syne"/>
                <a:cs typeface="Syne"/>
                <a:sym typeface="Sy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2" name="Google Shape;32;p3"/>
          <p:cNvSpPr txBox="1"/>
          <p:nvPr>
            <p:ph idx="8" type="subTitle"/>
          </p:nvPr>
        </p:nvSpPr>
        <p:spPr>
          <a:xfrm>
            <a:off x="5685928" y="2304288"/>
            <a:ext cx="2744100" cy="5082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33" name="Google Shape;33;p3"/>
          <p:cNvSpPr txBox="1"/>
          <p:nvPr>
            <p:ph idx="9" type="title"/>
          </p:nvPr>
        </p:nvSpPr>
        <p:spPr>
          <a:xfrm>
            <a:off x="4829393" y="1647361"/>
            <a:ext cx="677100" cy="699600"/>
          </a:xfrm>
          <a:prstGeom prst="rect">
            <a:avLst/>
          </a:prstGeom>
          <a:noFill/>
          <a:ln>
            <a:noFill/>
          </a:ln>
        </p:spPr>
        <p:txBody>
          <a:bodyPr anchorCtr="0" anchor="ctr" bIns="0" lIns="0" spcFirstLastPara="1" rIns="0" wrap="square" tIns="0">
            <a:noAutofit/>
          </a:bodyPr>
          <a:lstStyle>
            <a:lvl1pPr lvl="0" algn="ctr">
              <a:lnSpc>
                <a:spcPct val="100000"/>
              </a:lnSpc>
              <a:spcBef>
                <a:spcPts val="0"/>
              </a:spcBef>
              <a:spcAft>
                <a:spcPts val="0"/>
              </a:spcAft>
              <a:buSzPts val="4000"/>
              <a:buNone/>
              <a:defRPr sz="3000">
                <a:solidFill>
                  <a:schemeClr val="lt1"/>
                </a:solidFill>
              </a:defRPr>
            </a:lvl1pPr>
            <a:lvl2pPr lvl="1" algn="ctr">
              <a:lnSpc>
                <a:spcPct val="100000"/>
              </a:lnSpc>
              <a:spcBef>
                <a:spcPts val="0"/>
              </a:spcBef>
              <a:spcAft>
                <a:spcPts val="0"/>
              </a:spcAft>
              <a:buSzPts val="4000"/>
              <a:buNone/>
              <a:defRPr sz="4000"/>
            </a:lvl2pPr>
            <a:lvl3pPr lvl="2" algn="ctr">
              <a:lnSpc>
                <a:spcPct val="100000"/>
              </a:lnSpc>
              <a:spcBef>
                <a:spcPts val="0"/>
              </a:spcBef>
              <a:spcAft>
                <a:spcPts val="0"/>
              </a:spcAft>
              <a:buSzPts val="4000"/>
              <a:buNone/>
              <a:defRPr sz="4000"/>
            </a:lvl3pPr>
            <a:lvl4pPr lvl="3" algn="ctr">
              <a:lnSpc>
                <a:spcPct val="100000"/>
              </a:lnSpc>
              <a:spcBef>
                <a:spcPts val="0"/>
              </a:spcBef>
              <a:spcAft>
                <a:spcPts val="0"/>
              </a:spcAft>
              <a:buSzPts val="4000"/>
              <a:buNone/>
              <a:defRPr sz="4000"/>
            </a:lvl4pPr>
            <a:lvl5pPr lvl="4" algn="ctr">
              <a:lnSpc>
                <a:spcPct val="100000"/>
              </a:lnSpc>
              <a:spcBef>
                <a:spcPts val="0"/>
              </a:spcBef>
              <a:spcAft>
                <a:spcPts val="0"/>
              </a:spcAft>
              <a:buSzPts val="4000"/>
              <a:buNone/>
              <a:defRPr sz="4000"/>
            </a:lvl5pPr>
            <a:lvl6pPr lvl="5" algn="ctr">
              <a:lnSpc>
                <a:spcPct val="100000"/>
              </a:lnSpc>
              <a:spcBef>
                <a:spcPts val="0"/>
              </a:spcBef>
              <a:spcAft>
                <a:spcPts val="0"/>
              </a:spcAft>
              <a:buSzPts val="4000"/>
              <a:buNone/>
              <a:defRPr sz="4000"/>
            </a:lvl6pPr>
            <a:lvl7pPr lvl="6" algn="ctr">
              <a:lnSpc>
                <a:spcPct val="100000"/>
              </a:lnSpc>
              <a:spcBef>
                <a:spcPts val="0"/>
              </a:spcBef>
              <a:spcAft>
                <a:spcPts val="0"/>
              </a:spcAft>
              <a:buSzPts val="4000"/>
              <a:buNone/>
              <a:defRPr sz="4000"/>
            </a:lvl7pPr>
            <a:lvl8pPr lvl="7" algn="ctr">
              <a:lnSpc>
                <a:spcPct val="100000"/>
              </a:lnSpc>
              <a:spcBef>
                <a:spcPts val="0"/>
              </a:spcBef>
              <a:spcAft>
                <a:spcPts val="0"/>
              </a:spcAft>
              <a:buSzPts val="4000"/>
              <a:buNone/>
              <a:defRPr sz="4000"/>
            </a:lvl8pPr>
            <a:lvl9pPr lvl="8" algn="ctr">
              <a:lnSpc>
                <a:spcPct val="100000"/>
              </a:lnSpc>
              <a:spcBef>
                <a:spcPts val="0"/>
              </a:spcBef>
              <a:spcAft>
                <a:spcPts val="0"/>
              </a:spcAft>
              <a:buSzPts val="4000"/>
              <a:buNone/>
              <a:defRPr sz="4000"/>
            </a:lvl9pPr>
          </a:lstStyle>
          <a:p/>
        </p:txBody>
      </p:sp>
      <p:sp>
        <p:nvSpPr>
          <p:cNvPr id="34" name="Google Shape;34;p3"/>
          <p:cNvSpPr txBox="1"/>
          <p:nvPr>
            <p:ph idx="13" type="title"/>
          </p:nvPr>
        </p:nvSpPr>
        <p:spPr>
          <a:xfrm>
            <a:off x="5685076" y="3152150"/>
            <a:ext cx="2745600" cy="539400"/>
          </a:xfrm>
          <a:prstGeom prst="rect">
            <a:avLst/>
          </a:prstGeom>
          <a:noFill/>
          <a:ln>
            <a:noFill/>
          </a:ln>
        </p:spPr>
        <p:txBody>
          <a:bodyPr anchorCtr="0" anchor="ctr" bIns="0" lIns="0" spcFirstLastPara="1" rIns="0" wrap="square" tIns="0">
            <a:noAutofit/>
          </a:bodyPr>
          <a:lstStyle>
            <a:lvl1pPr lvl="0" marR="457200" algn="ctr">
              <a:lnSpc>
                <a:spcPct val="80000"/>
              </a:lnSpc>
              <a:spcBef>
                <a:spcPts val="0"/>
              </a:spcBef>
              <a:spcAft>
                <a:spcPts val="0"/>
              </a:spcAft>
              <a:buSzPts val="2800"/>
              <a:buNone/>
              <a:defRPr b="1" sz="2000">
                <a:solidFill>
                  <a:schemeClr val="lt2"/>
                </a:solidFill>
                <a:latin typeface="Syne"/>
                <a:ea typeface="Syne"/>
                <a:cs typeface="Syne"/>
                <a:sym typeface="Sy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5" name="Google Shape;35;p3"/>
          <p:cNvSpPr txBox="1"/>
          <p:nvPr>
            <p:ph idx="14" type="subTitle"/>
          </p:nvPr>
        </p:nvSpPr>
        <p:spPr>
          <a:xfrm>
            <a:off x="5685928" y="3849660"/>
            <a:ext cx="2744100" cy="5082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36" name="Google Shape;36;p3"/>
          <p:cNvSpPr txBox="1"/>
          <p:nvPr>
            <p:ph idx="15" type="title"/>
          </p:nvPr>
        </p:nvSpPr>
        <p:spPr>
          <a:xfrm>
            <a:off x="4829393" y="3172856"/>
            <a:ext cx="677100" cy="699600"/>
          </a:xfrm>
          <a:prstGeom prst="rect">
            <a:avLst/>
          </a:prstGeom>
          <a:noFill/>
          <a:ln>
            <a:noFill/>
          </a:ln>
        </p:spPr>
        <p:txBody>
          <a:bodyPr anchorCtr="0" anchor="ctr" bIns="0" lIns="0" spcFirstLastPara="1" rIns="0" wrap="square" tIns="0">
            <a:noAutofit/>
          </a:bodyPr>
          <a:lstStyle>
            <a:lvl1pPr lvl="0" algn="ctr">
              <a:lnSpc>
                <a:spcPct val="100000"/>
              </a:lnSpc>
              <a:spcBef>
                <a:spcPts val="0"/>
              </a:spcBef>
              <a:spcAft>
                <a:spcPts val="0"/>
              </a:spcAft>
              <a:buSzPts val="4000"/>
              <a:buNone/>
              <a:defRPr sz="3000">
                <a:solidFill>
                  <a:schemeClr val="lt1"/>
                </a:solidFill>
              </a:defRPr>
            </a:lvl1pPr>
            <a:lvl2pPr lvl="1" algn="ctr">
              <a:lnSpc>
                <a:spcPct val="100000"/>
              </a:lnSpc>
              <a:spcBef>
                <a:spcPts val="0"/>
              </a:spcBef>
              <a:spcAft>
                <a:spcPts val="0"/>
              </a:spcAft>
              <a:buSzPts val="4000"/>
              <a:buNone/>
              <a:defRPr sz="4000"/>
            </a:lvl2pPr>
            <a:lvl3pPr lvl="2" algn="ctr">
              <a:lnSpc>
                <a:spcPct val="100000"/>
              </a:lnSpc>
              <a:spcBef>
                <a:spcPts val="0"/>
              </a:spcBef>
              <a:spcAft>
                <a:spcPts val="0"/>
              </a:spcAft>
              <a:buSzPts val="4000"/>
              <a:buNone/>
              <a:defRPr sz="4000"/>
            </a:lvl3pPr>
            <a:lvl4pPr lvl="3" algn="ctr">
              <a:lnSpc>
                <a:spcPct val="100000"/>
              </a:lnSpc>
              <a:spcBef>
                <a:spcPts val="0"/>
              </a:spcBef>
              <a:spcAft>
                <a:spcPts val="0"/>
              </a:spcAft>
              <a:buSzPts val="4000"/>
              <a:buNone/>
              <a:defRPr sz="4000"/>
            </a:lvl4pPr>
            <a:lvl5pPr lvl="4" algn="ctr">
              <a:lnSpc>
                <a:spcPct val="100000"/>
              </a:lnSpc>
              <a:spcBef>
                <a:spcPts val="0"/>
              </a:spcBef>
              <a:spcAft>
                <a:spcPts val="0"/>
              </a:spcAft>
              <a:buSzPts val="4000"/>
              <a:buNone/>
              <a:defRPr sz="4000"/>
            </a:lvl5pPr>
            <a:lvl6pPr lvl="5" algn="ctr">
              <a:lnSpc>
                <a:spcPct val="100000"/>
              </a:lnSpc>
              <a:spcBef>
                <a:spcPts val="0"/>
              </a:spcBef>
              <a:spcAft>
                <a:spcPts val="0"/>
              </a:spcAft>
              <a:buSzPts val="4000"/>
              <a:buNone/>
              <a:defRPr sz="4000"/>
            </a:lvl6pPr>
            <a:lvl7pPr lvl="6" algn="ctr">
              <a:lnSpc>
                <a:spcPct val="100000"/>
              </a:lnSpc>
              <a:spcBef>
                <a:spcPts val="0"/>
              </a:spcBef>
              <a:spcAft>
                <a:spcPts val="0"/>
              </a:spcAft>
              <a:buSzPts val="4000"/>
              <a:buNone/>
              <a:defRPr sz="4000"/>
            </a:lvl7pPr>
            <a:lvl8pPr lvl="7" algn="ctr">
              <a:lnSpc>
                <a:spcPct val="100000"/>
              </a:lnSpc>
              <a:spcBef>
                <a:spcPts val="0"/>
              </a:spcBef>
              <a:spcAft>
                <a:spcPts val="0"/>
              </a:spcAft>
              <a:buSzPts val="4000"/>
              <a:buNone/>
              <a:defRPr sz="4000"/>
            </a:lvl8pPr>
            <a:lvl9pPr lvl="8" algn="ctr">
              <a:lnSpc>
                <a:spcPct val="100000"/>
              </a:lnSpc>
              <a:spcBef>
                <a:spcPts val="0"/>
              </a:spcBef>
              <a:spcAft>
                <a:spcPts val="0"/>
              </a:spcAft>
              <a:buSzPts val="4000"/>
              <a:buNone/>
              <a:defRPr sz="4000"/>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3">
  <p:cSld name="CUSTOM_7">
    <p:spTree>
      <p:nvGrpSpPr>
        <p:cNvPr id="156" name="Shape 156"/>
        <p:cNvGrpSpPr/>
        <p:nvPr/>
      </p:nvGrpSpPr>
      <p:grpSpPr>
        <a:xfrm>
          <a:off x="0" y="0"/>
          <a:ext cx="0" cy="0"/>
          <a:chOff x="0" y="0"/>
          <a:chExt cx="0" cy="0"/>
        </a:xfrm>
      </p:grpSpPr>
      <p:sp>
        <p:nvSpPr>
          <p:cNvPr id="157" name="Google Shape;157;p21"/>
          <p:cNvSpPr/>
          <p:nvPr/>
        </p:nvSpPr>
        <p:spPr>
          <a:xfrm flipH="1" rot="10800000">
            <a:off x="7837877" y="2932289"/>
            <a:ext cx="3678948" cy="2369960"/>
          </a:xfrm>
          <a:custGeom>
            <a:rect b="b" l="l" r="r" t="t"/>
            <a:pathLst>
              <a:path extrusionOk="0" h="63220" w="98138">
                <a:moveTo>
                  <a:pt x="2536" y="0"/>
                </a:moveTo>
                <a:cubicBezTo>
                  <a:pt x="768" y="2535"/>
                  <a:pt x="1" y="5704"/>
                  <a:pt x="535" y="8740"/>
                </a:cubicBezTo>
                <a:cubicBezTo>
                  <a:pt x="2036" y="17146"/>
                  <a:pt x="12410" y="20982"/>
                  <a:pt x="15879" y="28721"/>
                </a:cubicBezTo>
                <a:cubicBezTo>
                  <a:pt x="17914" y="33257"/>
                  <a:pt x="17280" y="38561"/>
                  <a:pt x="16513" y="43465"/>
                </a:cubicBezTo>
                <a:cubicBezTo>
                  <a:pt x="16079" y="46100"/>
                  <a:pt x="15612" y="48869"/>
                  <a:pt x="16446" y="51437"/>
                </a:cubicBezTo>
                <a:cubicBezTo>
                  <a:pt x="17046" y="53238"/>
                  <a:pt x="18181" y="54739"/>
                  <a:pt x="19448" y="56107"/>
                </a:cubicBezTo>
                <a:cubicBezTo>
                  <a:pt x="23932" y="60782"/>
                  <a:pt x="30436" y="63219"/>
                  <a:pt x="36910" y="63219"/>
                </a:cubicBezTo>
                <a:cubicBezTo>
                  <a:pt x="41754" y="63219"/>
                  <a:pt x="46583" y="61855"/>
                  <a:pt x="50537" y="59042"/>
                </a:cubicBezTo>
                <a:cubicBezTo>
                  <a:pt x="56375" y="54873"/>
                  <a:pt x="60044" y="48301"/>
                  <a:pt x="65548" y="43732"/>
                </a:cubicBezTo>
                <a:cubicBezTo>
                  <a:pt x="70526" y="39593"/>
                  <a:pt x="76988" y="37341"/>
                  <a:pt x="83454" y="37341"/>
                </a:cubicBezTo>
                <a:cubicBezTo>
                  <a:pt x="84180" y="37341"/>
                  <a:pt x="84905" y="37370"/>
                  <a:pt x="85629" y="37427"/>
                </a:cubicBezTo>
                <a:cubicBezTo>
                  <a:pt x="89591" y="37744"/>
                  <a:pt x="93614" y="38905"/>
                  <a:pt x="97525" y="38905"/>
                </a:cubicBezTo>
                <a:cubicBezTo>
                  <a:pt x="97730" y="38905"/>
                  <a:pt x="97934" y="38901"/>
                  <a:pt x="98138" y="38895"/>
                </a:cubicBezTo>
                <a:lnTo>
                  <a:pt x="98138" y="0"/>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 name="Google Shape;158;p21"/>
          <p:cNvSpPr/>
          <p:nvPr/>
        </p:nvSpPr>
        <p:spPr>
          <a:xfrm rot="10800000">
            <a:off x="-1316617" y="-1310600"/>
            <a:ext cx="2933467" cy="2884739"/>
          </a:xfrm>
          <a:custGeom>
            <a:rect b="b" l="l" r="r" t="t"/>
            <a:pathLst>
              <a:path extrusionOk="0" h="27588" w="28054">
                <a:moveTo>
                  <a:pt x="20915" y="1969"/>
                </a:moveTo>
                <a:cubicBezTo>
                  <a:pt x="20548" y="1635"/>
                  <a:pt x="20114" y="1302"/>
                  <a:pt x="19647" y="1035"/>
                </a:cubicBezTo>
                <a:cubicBezTo>
                  <a:pt x="17779" y="1"/>
                  <a:pt x="15244" y="168"/>
                  <a:pt x="13576" y="1535"/>
                </a:cubicBezTo>
                <a:cubicBezTo>
                  <a:pt x="11608" y="3070"/>
                  <a:pt x="10608" y="5805"/>
                  <a:pt x="9707" y="8040"/>
                </a:cubicBezTo>
                <a:cubicBezTo>
                  <a:pt x="9640" y="8173"/>
                  <a:pt x="9607" y="8240"/>
                  <a:pt x="9574" y="8374"/>
                </a:cubicBezTo>
                <a:cubicBezTo>
                  <a:pt x="8573" y="10809"/>
                  <a:pt x="7305" y="12043"/>
                  <a:pt x="4970" y="13411"/>
                </a:cubicBezTo>
                <a:cubicBezTo>
                  <a:pt x="4136" y="13911"/>
                  <a:pt x="3236" y="14411"/>
                  <a:pt x="2569" y="15145"/>
                </a:cubicBezTo>
                <a:cubicBezTo>
                  <a:pt x="0" y="17714"/>
                  <a:pt x="934" y="22417"/>
                  <a:pt x="3769" y="24685"/>
                </a:cubicBezTo>
                <a:cubicBezTo>
                  <a:pt x="7439" y="27587"/>
                  <a:pt x="12876" y="26853"/>
                  <a:pt x="17179" y="25019"/>
                </a:cubicBezTo>
                <a:cubicBezTo>
                  <a:pt x="17980" y="24685"/>
                  <a:pt x="18747" y="24318"/>
                  <a:pt x="19481" y="23885"/>
                </a:cubicBezTo>
                <a:cubicBezTo>
                  <a:pt x="21182" y="22917"/>
                  <a:pt x="22783" y="21750"/>
                  <a:pt x="23984" y="20215"/>
                </a:cubicBezTo>
                <a:cubicBezTo>
                  <a:pt x="28053" y="14978"/>
                  <a:pt x="25652" y="6072"/>
                  <a:pt x="20915" y="1969"/>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 name="Google Shape;159;p21"/>
          <p:cNvSpPr/>
          <p:nvPr/>
        </p:nvSpPr>
        <p:spPr>
          <a:xfrm rot="10800000">
            <a:off x="-1339675" y="4064989"/>
            <a:ext cx="3075550" cy="1928900"/>
          </a:xfrm>
          <a:custGeom>
            <a:rect b="b" l="l" r="r" t="t"/>
            <a:pathLst>
              <a:path extrusionOk="0" h="77156" w="123022">
                <a:moveTo>
                  <a:pt x="5338" y="334"/>
                </a:moveTo>
                <a:cubicBezTo>
                  <a:pt x="0" y="9707"/>
                  <a:pt x="4504" y="20548"/>
                  <a:pt x="12242" y="26986"/>
                </a:cubicBezTo>
                <a:cubicBezTo>
                  <a:pt x="16345" y="30355"/>
                  <a:pt x="21582" y="31990"/>
                  <a:pt x="25519" y="35626"/>
                </a:cubicBezTo>
                <a:cubicBezTo>
                  <a:pt x="30622" y="40363"/>
                  <a:pt x="29121" y="47801"/>
                  <a:pt x="27754" y="53806"/>
                </a:cubicBezTo>
                <a:cubicBezTo>
                  <a:pt x="26586" y="58876"/>
                  <a:pt x="25585" y="64380"/>
                  <a:pt x="28521" y="69083"/>
                </a:cubicBezTo>
                <a:cubicBezTo>
                  <a:pt x="31089" y="73253"/>
                  <a:pt x="36526" y="75421"/>
                  <a:pt x="41130" y="76088"/>
                </a:cubicBezTo>
                <a:cubicBezTo>
                  <a:pt x="46600" y="76889"/>
                  <a:pt x="51537" y="74254"/>
                  <a:pt x="55907" y="71351"/>
                </a:cubicBezTo>
                <a:cubicBezTo>
                  <a:pt x="60977" y="67982"/>
                  <a:pt x="65614" y="63913"/>
                  <a:pt x="71451" y="61845"/>
                </a:cubicBezTo>
                <a:cubicBezTo>
                  <a:pt x="76121" y="60177"/>
                  <a:pt x="81225" y="60143"/>
                  <a:pt x="86095" y="60577"/>
                </a:cubicBezTo>
                <a:cubicBezTo>
                  <a:pt x="91466" y="61077"/>
                  <a:pt x="97103" y="62145"/>
                  <a:pt x="102007" y="64413"/>
                </a:cubicBezTo>
                <a:cubicBezTo>
                  <a:pt x="109412" y="67849"/>
                  <a:pt x="114315" y="75221"/>
                  <a:pt x="122488" y="77056"/>
                </a:cubicBezTo>
                <a:cubicBezTo>
                  <a:pt x="122855" y="77156"/>
                  <a:pt x="123022" y="76555"/>
                  <a:pt x="122655" y="76488"/>
                </a:cubicBezTo>
                <a:cubicBezTo>
                  <a:pt x="117184" y="75254"/>
                  <a:pt x="113014" y="71418"/>
                  <a:pt x="108745" y="68082"/>
                </a:cubicBezTo>
                <a:cubicBezTo>
                  <a:pt x="104342" y="64680"/>
                  <a:pt x="99772" y="62545"/>
                  <a:pt x="94334" y="61344"/>
                </a:cubicBezTo>
                <a:cubicBezTo>
                  <a:pt x="88497" y="60043"/>
                  <a:pt x="82393" y="59343"/>
                  <a:pt x="76422" y="60077"/>
                </a:cubicBezTo>
                <a:cubicBezTo>
                  <a:pt x="70751" y="60811"/>
                  <a:pt x="65947" y="63546"/>
                  <a:pt x="61378" y="66748"/>
                </a:cubicBezTo>
                <a:cubicBezTo>
                  <a:pt x="56441" y="70217"/>
                  <a:pt x="51571" y="74354"/>
                  <a:pt x="45466" y="75488"/>
                </a:cubicBezTo>
                <a:cubicBezTo>
                  <a:pt x="39295" y="76655"/>
                  <a:pt x="31423" y="73320"/>
                  <a:pt x="28421" y="67716"/>
                </a:cubicBezTo>
                <a:cubicBezTo>
                  <a:pt x="25252" y="61811"/>
                  <a:pt x="28621" y="54239"/>
                  <a:pt x="29521" y="48168"/>
                </a:cubicBezTo>
                <a:cubicBezTo>
                  <a:pt x="30189" y="43398"/>
                  <a:pt x="29388" y="38695"/>
                  <a:pt x="25919" y="35192"/>
                </a:cubicBezTo>
                <a:cubicBezTo>
                  <a:pt x="23717" y="32991"/>
                  <a:pt x="20749" y="31556"/>
                  <a:pt x="18047" y="30122"/>
                </a:cubicBezTo>
                <a:cubicBezTo>
                  <a:pt x="14778" y="28321"/>
                  <a:pt x="11842" y="26152"/>
                  <a:pt x="9340" y="23384"/>
                </a:cubicBezTo>
                <a:cubicBezTo>
                  <a:pt x="3736" y="17313"/>
                  <a:pt x="1602" y="8106"/>
                  <a:pt x="5871" y="701"/>
                </a:cubicBezTo>
                <a:cubicBezTo>
                  <a:pt x="6071" y="301"/>
                  <a:pt x="5538" y="0"/>
                  <a:pt x="5338" y="334"/>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 name="Google Shape;160;p21"/>
          <p:cNvSpPr txBox="1"/>
          <p:nvPr>
            <p:ph type="title"/>
          </p:nvPr>
        </p:nvSpPr>
        <p:spPr>
          <a:xfrm>
            <a:off x="1204188" y="1756923"/>
            <a:ext cx="3264300" cy="407100"/>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SzPts val="5200"/>
              <a:buFont typeface="Commissioner"/>
              <a:buNone/>
              <a:defRPr>
                <a:latin typeface="Commissioner ExtraBold"/>
                <a:ea typeface="Commissioner ExtraBold"/>
                <a:cs typeface="Commissioner ExtraBold"/>
                <a:sym typeface="Commissioner ExtraBold"/>
              </a:defRPr>
            </a:lvl1pPr>
            <a:lvl2pPr lvl="1" algn="ctr">
              <a:lnSpc>
                <a:spcPct val="100000"/>
              </a:lnSpc>
              <a:spcBef>
                <a:spcPts val="0"/>
              </a:spcBef>
              <a:spcAft>
                <a:spcPts val="0"/>
              </a:spcAft>
              <a:buSzPts val="5200"/>
              <a:buNone/>
              <a:defRPr sz="4200"/>
            </a:lvl2pPr>
            <a:lvl3pPr lvl="2" algn="ctr">
              <a:lnSpc>
                <a:spcPct val="100000"/>
              </a:lnSpc>
              <a:spcBef>
                <a:spcPts val="0"/>
              </a:spcBef>
              <a:spcAft>
                <a:spcPts val="0"/>
              </a:spcAft>
              <a:buSzPts val="5200"/>
              <a:buNone/>
              <a:defRPr sz="4200"/>
            </a:lvl3pPr>
            <a:lvl4pPr lvl="3" algn="ctr">
              <a:lnSpc>
                <a:spcPct val="100000"/>
              </a:lnSpc>
              <a:spcBef>
                <a:spcPts val="0"/>
              </a:spcBef>
              <a:spcAft>
                <a:spcPts val="0"/>
              </a:spcAft>
              <a:buSzPts val="5200"/>
              <a:buNone/>
              <a:defRPr sz="4200"/>
            </a:lvl4pPr>
            <a:lvl5pPr lvl="4" algn="ctr">
              <a:lnSpc>
                <a:spcPct val="100000"/>
              </a:lnSpc>
              <a:spcBef>
                <a:spcPts val="0"/>
              </a:spcBef>
              <a:spcAft>
                <a:spcPts val="0"/>
              </a:spcAft>
              <a:buSzPts val="5200"/>
              <a:buNone/>
              <a:defRPr sz="4200"/>
            </a:lvl5pPr>
            <a:lvl6pPr lvl="5" algn="ctr">
              <a:lnSpc>
                <a:spcPct val="100000"/>
              </a:lnSpc>
              <a:spcBef>
                <a:spcPts val="0"/>
              </a:spcBef>
              <a:spcAft>
                <a:spcPts val="0"/>
              </a:spcAft>
              <a:buSzPts val="5200"/>
              <a:buNone/>
              <a:defRPr sz="4200"/>
            </a:lvl6pPr>
            <a:lvl7pPr lvl="6" algn="ctr">
              <a:lnSpc>
                <a:spcPct val="100000"/>
              </a:lnSpc>
              <a:spcBef>
                <a:spcPts val="0"/>
              </a:spcBef>
              <a:spcAft>
                <a:spcPts val="0"/>
              </a:spcAft>
              <a:buSzPts val="5200"/>
              <a:buNone/>
              <a:defRPr sz="4200"/>
            </a:lvl7pPr>
            <a:lvl8pPr lvl="7" algn="ctr">
              <a:lnSpc>
                <a:spcPct val="100000"/>
              </a:lnSpc>
              <a:spcBef>
                <a:spcPts val="0"/>
              </a:spcBef>
              <a:spcAft>
                <a:spcPts val="0"/>
              </a:spcAft>
              <a:buSzPts val="5200"/>
              <a:buNone/>
              <a:defRPr sz="4200"/>
            </a:lvl8pPr>
            <a:lvl9pPr lvl="8" algn="ctr">
              <a:lnSpc>
                <a:spcPct val="100000"/>
              </a:lnSpc>
              <a:spcBef>
                <a:spcPts val="0"/>
              </a:spcBef>
              <a:spcAft>
                <a:spcPts val="0"/>
              </a:spcAft>
              <a:buSzPts val="5200"/>
              <a:buNone/>
              <a:defRPr sz="4200"/>
            </a:lvl9pPr>
          </a:lstStyle>
          <a:p/>
        </p:txBody>
      </p:sp>
      <p:sp>
        <p:nvSpPr>
          <p:cNvPr id="161" name="Google Shape;161;p21"/>
          <p:cNvSpPr txBox="1"/>
          <p:nvPr>
            <p:ph idx="1" type="subTitle"/>
          </p:nvPr>
        </p:nvSpPr>
        <p:spPr>
          <a:xfrm>
            <a:off x="1203750" y="2252577"/>
            <a:ext cx="3265200" cy="11340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2100"/>
              <a:buNone/>
              <a:defRPr sz="14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CUSTOM_8">
    <p:spTree>
      <p:nvGrpSpPr>
        <p:cNvPr id="162" name="Shape 162"/>
        <p:cNvGrpSpPr/>
        <p:nvPr/>
      </p:nvGrpSpPr>
      <p:grpSpPr>
        <a:xfrm>
          <a:off x="0" y="0"/>
          <a:ext cx="0" cy="0"/>
          <a:chOff x="0" y="0"/>
          <a:chExt cx="0" cy="0"/>
        </a:xfrm>
      </p:grpSpPr>
      <p:sp>
        <p:nvSpPr>
          <p:cNvPr id="163" name="Google Shape;163;p22"/>
          <p:cNvSpPr/>
          <p:nvPr/>
        </p:nvSpPr>
        <p:spPr>
          <a:xfrm>
            <a:off x="-112000" y="-808350"/>
            <a:ext cx="2045324" cy="2196988"/>
          </a:xfrm>
          <a:custGeom>
            <a:rect b="b" l="l" r="r" t="t"/>
            <a:pathLst>
              <a:path extrusionOk="0" h="57509" w="53539">
                <a:moveTo>
                  <a:pt x="8006" y="49169"/>
                </a:moveTo>
                <a:cubicBezTo>
                  <a:pt x="8307" y="47268"/>
                  <a:pt x="7973" y="45333"/>
                  <a:pt x="8273" y="43399"/>
                </a:cubicBezTo>
                <a:cubicBezTo>
                  <a:pt x="8707" y="40330"/>
                  <a:pt x="10942" y="37528"/>
                  <a:pt x="13844" y="36327"/>
                </a:cubicBezTo>
                <a:cubicBezTo>
                  <a:pt x="16646" y="35193"/>
                  <a:pt x="19815" y="35526"/>
                  <a:pt x="22817" y="35393"/>
                </a:cubicBezTo>
                <a:cubicBezTo>
                  <a:pt x="25819" y="35259"/>
                  <a:pt x="29188" y="34425"/>
                  <a:pt x="30789" y="31890"/>
                </a:cubicBezTo>
                <a:cubicBezTo>
                  <a:pt x="31523" y="30689"/>
                  <a:pt x="31790" y="29255"/>
                  <a:pt x="32057" y="27887"/>
                </a:cubicBezTo>
                <a:cubicBezTo>
                  <a:pt x="32524" y="25753"/>
                  <a:pt x="33058" y="23651"/>
                  <a:pt x="34158" y="21750"/>
                </a:cubicBezTo>
                <a:cubicBezTo>
                  <a:pt x="35226" y="19882"/>
                  <a:pt x="36994" y="18314"/>
                  <a:pt x="39129" y="17847"/>
                </a:cubicBezTo>
                <a:cubicBezTo>
                  <a:pt x="40530" y="17547"/>
                  <a:pt x="42031" y="17747"/>
                  <a:pt x="43498" y="17680"/>
                </a:cubicBezTo>
                <a:cubicBezTo>
                  <a:pt x="47368" y="17413"/>
                  <a:pt x="50837" y="14978"/>
                  <a:pt x="53205" y="11876"/>
                </a:cubicBezTo>
                <a:cubicBezTo>
                  <a:pt x="53339" y="11709"/>
                  <a:pt x="53405" y="11576"/>
                  <a:pt x="53539" y="11409"/>
                </a:cubicBezTo>
                <a:cubicBezTo>
                  <a:pt x="52505" y="9541"/>
                  <a:pt x="51404" y="7473"/>
                  <a:pt x="49369" y="6706"/>
                </a:cubicBezTo>
                <a:cubicBezTo>
                  <a:pt x="45867" y="5405"/>
                  <a:pt x="42398" y="8974"/>
                  <a:pt x="38695" y="9241"/>
                </a:cubicBezTo>
                <a:cubicBezTo>
                  <a:pt x="35726" y="9508"/>
                  <a:pt x="33058" y="7673"/>
                  <a:pt x="30522" y="6072"/>
                </a:cubicBezTo>
                <a:cubicBezTo>
                  <a:pt x="24718" y="2536"/>
                  <a:pt x="17513" y="1"/>
                  <a:pt x="11209" y="2536"/>
                </a:cubicBezTo>
                <a:cubicBezTo>
                  <a:pt x="9674" y="3170"/>
                  <a:pt x="8206" y="4070"/>
                  <a:pt x="6972" y="5171"/>
                </a:cubicBezTo>
                <a:cubicBezTo>
                  <a:pt x="4504" y="7306"/>
                  <a:pt x="2636" y="10141"/>
                  <a:pt x="1668" y="13244"/>
                </a:cubicBezTo>
                <a:cubicBezTo>
                  <a:pt x="167" y="18181"/>
                  <a:pt x="835" y="23651"/>
                  <a:pt x="1" y="28688"/>
                </a:cubicBezTo>
                <a:lnTo>
                  <a:pt x="1" y="57509"/>
                </a:lnTo>
                <a:cubicBezTo>
                  <a:pt x="134" y="57442"/>
                  <a:pt x="267" y="57409"/>
                  <a:pt x="368" y="57409"/>
                </a:cubicBezTo>
                <a:cubicBezTo>
                  <a:pt x="4204" y="56274"/>
                  <a:pt x="7439" y="53072"/>
                  <a:pt x="8006" y="49169"/>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 name="Google Shape;164;p22"/>
          <p:cNvSpPr/>
          <p:nvPr/>
        </p:nvSpPr>
        <p:spPr>
          <a:xfrm>
            <a:off x="6107775" y="-1417750"/>
            <a:ext cx="3075550" cy="1928900"/>
          </a:xfrm>
          <a:custGeom>
            <a:rect b="b" l="l" r="r" t="t"/>
            <a:pathLst>
              <a:path extrusionOk="0" h="77156" w="123022">
                <a:moveTo>
                  <a:pt x="5338" y="334"/>
                </a:moveTo>
                <a:cubicBezTo>
                  <a:pt x="0" y="9707"/>
                  <a:pt x="4504" y="20548"/>
                  <a:pt x="12242" y="26986"/>
                </a:cubicBezTo>
                <a:cubicBezTo>
                  <a:pt x="16345" y="30355"/>
                  <a:pt x="21582" y="31990"/>
                  <a:pt x="25519" y="35626"/>
                </a:cubicBezTo>
                <a:cubicBezTo>
                  <a:pt x="30622" y="40363"/>
                  <a:pt x="29121" y="47801"/>
                  <a:pt x="27754" y="53806"/>
                </a:cubicBezTo>
                <a:cubicBezTo>
                  <a:pt x="26586" y="58876"/>
                  <a:pt x="25585" y="64380"/>
                  <a:pt x="28521" y="69083"/>
                </a:cubicBezTo>
                <a:cubicBezTo>
                  <a:pt x="31089" y="73253"/>
                  <a:pt x="36526" y="75421"/>
                  <a:pt x="41130" y="76088"/>
                </a:cubicBezTo>
                <a:cubicBezTo>
                  <a:pt x="46600" y="76889"/>
                  <a:pt x="51537" y="74254"/>
                  <a:pt x="55907" y="71351"/>
                </a:cubicBezTo>
                <a:cubicBezTo>
                  <a:pt x="60977" y="67982"/>
                  <a:pt x="65614" y="63913"/>
                  <a:pt x="71451" y="61845"/>
                </a:cubicBezTo>
                <a:cubicBezTo>
                  <a:pt x="76121" y="60177"/>
                  <a:pt x="81225" y="60143"/>
                  <a:pt x="86095" y="60577"/>
                </a:cubicBezTo>
                <a:cubicBezTo>
                  <a:pt x="91466" y="61077"/>
                  <a:pt x="97103" y="62145"/>
                  <a:pt x="102007" y="64413"/>
                </a:cubicBezTo>
                <a:cubicBezTo>
                  <a:pt x="109412" y="67849"/>
                  <a:pt x="114315" y="75221"/>
                  <a:pt x="122488" y="77056"/>
                </a:cubicBezTo>
                <a:cubicBezTo>
                  <a:pt x="122855" y="77156"/>
                  <a:pt x="123022" y="76555"/>
                  <a:pt x="122655" y="76488"/>
                </a:cubicBezTo>
                <a:cubicBezTo>
                  <a:pt x="117184" y="75254"/>
                  <a:pt x="113014" y="71418"/>
                  <a:pt x="108745" y="68082"/>
                </a:cubicBezTo>
                <a:cubicBezTo>
                  <a:pt x="104342" y="64680"/>
                  <a:pt x="99772" y="62545"/>
                  <a:pt x="94334" y="61344"/>
                </a:cubicBezTo>
                <a:cubicBezTo>
                  <a:pt x="88497" y="60043"/>
                  <a:pt x="82393" y="59343"/>
                  <a:pt x="76422" y="60077"/>
                </a:cubicBezTo>
                <a:cubicBezTo>
                  <a:pt x="70751" y="60811"/>
                  <a:pt x="65947" y="63546"/>
                  <a:pt x="61378" y="66748"/>
                </a:cubicBezTo>
                <a:cubicBezTo>
                  <a:pt x="56441" y="70217"/>
                  <a:pt x="51571" y="74354"/>
                  <a:pt x="45466" y="75488"/>
                </a:cubicBezTo>
                <a:cubicBezTo>
                  <a:pt x="39295" y="76655"/>
                  <a:pt x="31423" y="73320"/>
                  <a:pt x="28421" y="67716"/>
                </a:cubicBezTo>
                <a:cubicBezTo>
                  <a:pt x="25252" y="61811"/>
                  <a:pt x="28621" y="54239"/>
                  <a:pt x="29521" y="48168"/>
                </a:cubicBezTo>
                <a:cubicBezTo>
                  <a:pt x="30189" y="43398"/>
                  <a:pt x="29388" y="38695"/>
                  <a:pt x="25919" y="35192"/>
                </a:cubicBezTo>
                <a:cubicBezTo>
                  <a:pt x="23717" y="32991"/>
                  <a:pt x="20749" y="31556"/>
                  <a:pt x="18047" y="30122"/>
                </a:cubicBezTo>
                <a:cubicBezTo>
                  <a:pt x="14778" y="28321"/>
                  <a:pt x="11842" y="26152"/>
                  <a:pt x="9340" y="23384"/>
                </a:cubicBezTo>
                <a:cubicBezTo>
                  <a:pt x="3736" y="17313"/>
                  <a:pt x="1602" y="8106"/>
                  <a:pt x="5871" y="701"/>
                </a:cubicBezTo>
                <a:cubicBezTo>
                  <a:pt x="6071" y="301"/>
                  <a:pt x="5538" y="0"/>
                  <a:pt x="5338" y="334"/>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 name="Google Shape;165;p22"/>
          <p:cNvSpPr/>
          <p:nvPr/>
        </p:nvSpPr>
        <p:spPr>
          <a:xfrm>
            <a:off x="-138925" y="4678900"/>
            <a:ext cx="2249125" cy="487025"/>
          </a:xfrm>
          <a:custGeom>
            <a:rect b="b" l="l" r="r" t="t"/>
            <a:pathLst>
              <a:path extrusionOk="0" h="19481" w="89965">
                <a:moveTo>
                  <a:pt x="734" y="17279"/>
                </a:moveTo>
                <a:cubicBezTo>
                  <a:pt x="4237" y="9807"/>
                  <a:pt x="10208" y="2335"/>
                  <a:pt x="19314" y="2902"/>
                </a:cubicBezTo>
                <a:cubicBezTo>
                  <a:pt x="24285" y="3169"/>
                  <a:pt x="28854" y="5938"/>
                  <a:pt x="33291" y="7973"/>
                </a:cubicBezTo>
                <a:cubicBezTo>
                  <a:pt x="37160" y="9774"/>
                  <a:pt x="41263" y="11075"/>
                  <a:pt x="45500" y="11375"/>
                </a:cubicBezTo>
                <a:cubicBezTo>
                  <a:pt x="49336" y="11742"/>
                  <a:pt x="52972" y="10808"/>
                  <a:pt x="56341" y="8973"/>
                </a:cubicBezTo>
                <a:cubicBezTo>
                  <a:pt x="60010" y="7005"/>
                  <a:pt x="63179" y="4203"/>
                  <a:pt x="67215" y="3036"/>
                </a:cubicBezTo>
                <a:cubicBezTo>
                  <a:pt x="77823" y="0"/>
                  <a:pt x="84961" y="11475"/>
                  <a:pt x="89198" y="19147"/>
                </a:cubicBezTo>
                <a:cubicBezTo>
                  <a:pt x="89398" y="19481"/>
                  <a:pt x="89965" y="19181"/>
                  <a:pt x="89731" y="18814"/>
                </a:cubicBezTo>
                <a:cubicBezTo>
                  <a:pt x="85628" y="11308"/>
                  <a:pt x="80491" y="2936"/>
                  <a:pt x="71051" y="2035"/>
                </a:cubicBezTo>
                <a:cubicBezTo>
                  <a:pt x="66882" y="1668"/>
                  <a:pt x="63146" y="3936"/>
                  <a:pt x="59810" y="6038"/>
                </a:cubicBezTo>
                <a:cubicBezTo>
                  <a:pt x="55273" y="8973"/>
                  <a:pt x="51037" y="10975"/>
                  <a:pt x="45533" y="10708"/>
                </a:cubicBezTo>
                <a:cubicBezTo>
                  <a:pt x="40163" y="10441"/>
                  <a:pt x="35159" y="8139"/>
                  <a:pt x="30356" y="5838"/>
                </a:cubicBezTo>
                <a:cubicBezTo>
                  <a:pt x="26186" y="3870"/>
                  <a:pt x="21950" y="2002"/>
                  <a:pt x="17246" y="2168"/>
                </a:cubicBezTo>
                <a:cubicBezTo>
                  <a:pt x="9007" y="2469"/>
                  <a:pt x="3403" y="10174"/>
                  <a:pt x="234" y="16879"/>
                </a:cubicBezTo>
                <a:cubicBezTo>
                  <a:pt x="1" y="17346"/>
                  <a:pt x="568" y="17646"/>
                  <a:pt x="734" y="17279"/>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 name="Google Shape;166;p22"/>
          <p:cNvSpPr txBox="1"/>
          <p:nvPr>
            <p:ph type="title"/>
          </p:nvPr>
        </p:nvSpPr>
        <p:spPr>
          <a:xfrm>
            <a:off x="713250" y="469500"/>
            <a:ext cx="7717500" cy="4539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2800"/>
              <a:buNone/>
              <a:defRPr sz="3100">
                <a:latin typeface="Commissioner ExtraBold"/>
                <a:ea typeface="Commissioner ExtraBold"/>
                <a:cs typeface="Commissioner ExtraBold"/>
                <a:sym typeface="Commissioner ExtraBold"/>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67" name="Google Shape;167;p22"/>
          <p:cNvSpPr/>
          <p:nvPr/>
        </p:nvSpPr>
        <p:spPr>
          <a:xfrm rot="10800000">
            <a:off x="6981453" y="4599035"/>
            <a:ext cx="3336125" cy="833615"/>
          </a:xfrm>
          <a:custGeom>
            <a:rect b="b" l="l" r="r" t="t"/>
            <a:pathLst>
              <a:path extrusionOk="0" h="15512" w="62079">
                <a:moveTo>
                  <a:pt x="34" y="1"/>
                </a:moveTo>
                <a:cubicBezTo>
                  <a:pt x="1" y="2502"/>
                  <a:pt x="201" y="4971"/>
                  <a:pt x="1202" y="7206"/>
                </a:cubicBezTo>
                <a:cubicBezTo>
                  <a:pt x="2669" y="10541"/>
                  <a:pt x="5772" y="13043"/>
                  <a:pt x="9241" y="14211"/>
                </a:cubicBezTo>
                <a:cubicBezTo>
                  <a:pt x="9608" y="14344"/>
                  <a:pt x="10008" y="14478"/>
                  <a:pt x="10408" y="14544"/>
                </a:cubicBezTo>
                <a:cubicBezTo>
                  <a:pt x="14378" y="15512"/>
                  <a:pt x="18581" y="14945"/>
                  <a:pt x="22384" y="13477"/>
                </a:cubicBezTo>
                <a:cubicBezTo>
                  <a:pt x="23084" y="13177"/>
                  <a:pt x="23851" y="12876"/>
                  <a:pt x="24552" y="12543"/>
                </a:cubicBezTo>
                <a:cubicBezTo>
                  <a:pt x="27187" y="11342"/>
                  <a:pt x="29722" y="9974"/>
                  <a:pt x="32524" y="9341"/>
                </a:cubicBezTo>
                <a:cubicBezTo>
                  <a:pt x="35927" y="8540"/>
                  <a:pt x="39462" y="8974"/>
                  <a:pt x="42965" y="9207"/>
                </a:cubicBezTo>
                <a:cubicBezTo>
                  <a:pt x="46034" y="9474"/>
                  <a:pt x="49069" y="9574"/>
                  <a:pt x="51971" y="8840"/>
                </a:cubicBezTo>
                <a:cubicBezTo>
                  <a:pt x="56475" y="7673"/>
                  <a:pt x="60277" y="4270"/>
                  <a:pt x="62079" y="1"/>
                </a:cubicBezTo>
                <a:lnTo>
                  <a:pt x="34"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CUSTOM_8_1">
    <p:spTree>
      <p:nvGrpSpPr>
        <p:cNvPr id="168" name="Shape 168"/>
        <p:cNvGrpSpPr/>
        <p:nvPr/>
      </p:nvGrpSpPr>
      <p:grpSpPr>
        <a:xfrm>
          <a:off x="0" y="0"/>
          <a:ext cx="0" cy="0"/>
          <a:chOff x="0" y="0"/>
          <a:chExt cx="0" cy="0"/>
        </a:xfrm>
      </p:grpSpPr>
      <p:sp>
        <p:nvSpPr>
          <p:cNvPr id="169" name="Google Shape;169;p23"/>
          <p:cNvSpPr/>
          <p:nvPr/>
        </p:nvSpPr>
        <p:spPr>
          <a:xfrm flipH="1">
            <a:off x="8110630" y="-463650"/>
            <a:ext cx="2045324" cy="2196988"/>
          </a:xfrm>
          <a:custGeom>
            <a:rect b="b" l="l" r="r" t="t"/>
            <a:pathLst>
              <a:path extrusionOk="0" h="57509" w="53539">
                <a:moveTo>
                  <a:pt x="8006" y="49169"/>
                </a:moveTo>
                <a:cubicBezTo>
                  <a:pt x="8307" y="47268"/>
                  <a:pt x="7973" y="45333"/>
                  <a:pt x="8273" y="43399"/>
                </a:cubicBezTo>
                <a:cubicBezTo>
                  <a:pt x="8707" y="40330"/>
                  <a:pt x="10942" y="37528"/>
                  <a:pt x="13844" y="36327"/>
                </a:cubicBezTo>
                <a:cubicBezTo>
                  <a:pt x="16646" y="35193"/>
                  <a:pt x="19815" y="35526"/>
                  <a:pt x="22817" y="35393"/>
                </a:cubicBezTo>
                <a:cubicBezTo>
                  <a:pt x="25819" y="35259"/>
                  <a:pt x="29188" y="34425"/>
                  <a:pt x="30789" y="31890"/>
                </a:cubicBezTo>
                <a:cubicBezTo>
                  <a:pt x="31523" y="30689"/>
                  <a:pt x="31790" y="29255"/>
                  <a:pt x="32057" y="27887"/>
                </a:cubicBezTo>
                <a:cubicBezTo>
                  <a:pt x="32524" y="25753"/>
                  <a:pt x="33058" y="23651"/>
                  <a:pt x="34158" y="21750"/>
                </a:cubicBezTo>
                <a:cubicBezTo>
                  <a:pt x="35226" y="19882"/>
                  <a:pt x="36994" y="18314"/>
                  <a:pt x="39129" y="17847"/>
                </a:cubicBezTo>
                <a:cubicBezTo>
                  <a:pt x="40530" y="17547"/>
                  <a:pt x="42031" y="17747"/>
                  <a:pt x="43498" y="17680"/>
                </a:cubicBezTo>
                <a:cubicBezTo>
                  <a:pt x="47368" y="17413"/>
                  <a:pt x="50837" y="14978"/>
                  <a:pt x="53205" y="11876"/>
                </a:cubicBezTo>
                <a:cubicBezTo>
                  <a:pt x="53339" y="11709"/>
                  <a:pt x="53405" y="11576"/>
                  <a:pt x="53539" y="11409"/>
                </a:cubicBezTo>
                <a:cubicBezTo>
                  <a:pt x="52505" y="9541"/>
                  <a:pt x="51404" y="7473"/>
                  <a:pt x="49369" y="6706"/>
                </a:cubicBezTo>
                <a:cubicBezTo>
                  <a:pt x="45867" y="5405"/>
                  <a:pt x="42398" y="8974"/>
                  <a:pt x="38695" y="9241"/>
                </a:cubicBezTo>
                <a:cubicBezTo>
                  <a:pt x="35726" y="9508"/>
                  <a:pt x="33058" y="7673"/>
                  <a:pt x="30522" y="6072"/>
                </a:cubicBezTo>
                <a:cubicBezTo>
                  <a:pt x="24718" y="2536"/>
                  <a:pt x="17513" y="1"/>
                  <a:pt x="11209" y="2536"/>
                </a:cubicBezTo>
                <a:cubicBezTo>
                  <a:pt x="9674" y="3170"/>
                  <a:pt x="8206" y="4070"/>
                  <a:pt x="6972" y="5171"/>
                </a:cubicBezTo>
                <a:cubicBezTo>
                  <a:pt x="4504" y="7306"/>
                  <a:pt x="2636" y="10141"/>
                  <a:pt x="1668" y="13244"/>
                </a:cubicBezTo>
                <a:cubicBezTo>
                  <a:pt x="167" y="18181"/>
                  <a:pt x="835" y="23651"/>
                  <a:pt x="1" y="28688"/>
                </a:cubicBezTo>
                <a:lnTo>
                  <a:pt x="1" y="57509"/>
                </a:lnTo>
                <a:cubicBezTo>
                  <a:pt x="134" y="57442"/>
                  <a:pt x="267" y="57409"/>
                  <a:pt x="368" y="57409"/>
                </a:cubicBezTo>
                <a:cubicBezTo>
                  <a:pt x="4204" y="56274"/>
                  <a:pt x="7439" y="53072"/>
                  <a:pt x="8006" y="49169"/>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0" name="Google Shape;170;p23"/>
          <p:cNvSpPr/>
          <p:nvPr/>
        </p:nvSpPr>
        <p:spPr>
          <a:xfrm flipH="1">
            <a:off x="-2205846" y="-379750"/>
            <a:ext cx="3075550" cy="1928900"/>
          </a:xfrm>
          <a:custGeom>
            <a:rect b="b" l="l" r="r" t="t"/>
            <a:pathLst>
              <a:path extrusionOk="0" h="77156" w="123022">
                <a:moveTo>
                  <a:pt x="5338" y="334"/>
                </a:moveTo>
                <a:cubicBezTo>
                  <a:pt x="0" y="9707"/>
                  <a:pt x="4504" y="20548"/>
                  <a:pt x="12242" y="26986"/>
                </a:cubicBezTo>
                <a:cubicBezTo>
                  <a:pt x="16345" y="30355"/>
                  <a:pt x="21582" y="31990"/>
                  <a:pt x="25519" y="35626"/>
                </a:cubicBezTo>
                <a:cubicBezTo>
                  <a:pt x="30622" y="40363"/>
                  <a:pt x="29121" y="47801"/>
                  <a:pt x="27754" y="53806"/>
                </a:cubicBezTo>
                <a:cubicBezTo>
                  <a:pt x="26586" y="58876"/>
                  <a:pt x="25585" y="64380"/>
                  <a:pt x="28521" y="69083"/>
                </a:cubicBezTo>
                <a:cubicBezTo>
                  <a:pt x="31089" y="73253"/>
                  <a:pt x="36526" y="75421"/>
                  <a:pt x="41130" y="76088"/>
                </a:cubicBezTo>
                <a:cubicBezTo>
                  <a:pt x="46600" y="76889"/>
                  <a:pt x="51537" y="74254"/>
                  <a:pt x="55907" y="71351"/>
                </a:cubicBezTo>
                <a:cubicBezTo>
                  <a:pt x="60977" y="67982"/>
                  <a:pt x="65614" y="63913"/>
                  <a:pt x="71451" y="61845"/>
                </a:cubicBezTo>
                <a:cubicBezTo>
                  <a:pt x="76121" y="60177"/>
                  <a:pt x="81225" y="60143"/>
                  <a:pt x="86095" y="60577"/>
                </a:cubicBezTo>
                <a:cubicBezTo>
                  <a:pt x="91466" y="61077"/>
                  <a:pt x="97103" y="62145"/>
                  <a:pt x="102007" y="64413"/>
                </a:cubicBezTo>
                <a:cubicBezTo>
                  <a:pt x="109412" y="67849"/>
                  <a:pt x="114315" y="75221"/>
                  <a:pt x="122488" y="77056"/>
                </a:cubicBezTo>
                <a:cubicBezTo>
                  <a:pt x="122855" y="77156"/>
                  <a:pt x="123022" y="76555"/>
                  <a:pt x="122655" y="76488"/>
                </a:cubicBezTo>
                <a:cubicBezTo>
                  <a:pt x="117184" y="75254"/>
                  <a:pt x="113014" y="71418"/>
                  <a:pt x="108745" y="68082"/>
                </a:cubicBezTo>
                <a:cubicBezTo>
                  <a:pt x="104342" y="64680"/>
                  <a:pt x="99772" y="62545"/>
                  <a:pt x="94334" y="61344"/>
                </a:cubicBezTo>
                <a:cubicBezTo>
                  <a:pt x="88497" y="60043"/>
                  <a:pt x="82393" y="59343"/>
                  <a:pt x="76422" y="60077"/>
                </a:cubicBezTo>
                <a:cubicBezTo>
                  <a:pt x="70751" y="60811"/>
                  <a:pt x="65947" y="63546"/>
                  <a:pt x="61378" y="66748"/>
                </a:cubicBezTo>
                <a:cubicBezTo>
                  <a:pt x="56441" y="70217"/>
                  <a:pt x="51571" y="74354"/>
                  <a:pt x="45466" y="75488"/>
                </a:cubicBezTo>
                <a:cubicBezTo>
                  <a:pt x="39295" y="76655"/>
                  <a:pt x="31423" y="73320"/>
                  <a:pt x="28421" y="67716"/>
                </a:cubicBezTo>
                <a:cubicBezTo>
                  <a:pt x="25252" y="61811"/>
                  <a:pt x="28621" y="54239"/>
                  <a:pt x="29521" y="48168"/>
                </a:cubicBezTo>
                <a:cubicBezTo>
                  <a:pt x="30189" y="43398"/>
                  <a:pt x="29388" y="38695"/>
                  <a:pt x="25919" y="35192"/>
                </a:cubicBezTo>
                <a:cubicBezTo>
                  <a:pt x="23717" y="32991"/>
                  <a:pt x="20749" y="31556"/>
                  <a:pt x="18047" y="30122"/>
                </a:cubicBezTo>
                <a:cubicBezTo>
                  <a:pt x="14778" y="28321"/>
                  <a:pt x="11842" y="26152"/>
                  <a:pt x="9340" y="23384"/>
                </a:cubicBezTo>
                <a:cubicBezTo>
                  <a:pt x="3736" y="17313"/>
                  <a:pt x="1602" y="8106"/>
                  <a:pt x="5871" y="701"/>
                </a:cubicBezTo>
                <a:cubicBezTo>
                  <a:pt x="6071" y="301"/>
                  <a:pt x="5538" y="0"/>
                  <a:pt x="5338" y="334"/>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1" name="Google Shape;171;p23"/>
          <p:cNvSpPr/>
          <p:nvPr/>
        </p:nvSpPr>
        <p:spPr>
          <a:xfrm flipH="1">
            <a:off x="6875929" y="4837375"/>
            <a:ext cx="2249125" cy="487025"/>
          </a:xfrm>
          <a:custGeom>
            <a:rect b="b" l="l" r="r" t="t"/>
            <a:pathLst>
              <a:path extrusionOk="0" h="19481" w="89965">
                <a:moveTo>
                  <a:pt x="734" y="17279"/>
                </a:moveTo>
                <a:cubicBezTo>
                  <a:pt x="4237" y="9807"/>
                  <a:pt x="10208" y="2335"/>
                  <a:pt x="19314" y="2902"/>
                </a:cubicBezTo>
                <a:cubicBezTo>
                  <a:pt x="24285" y="3169"/>
                  <a:pt x="28854" y="5938"/>
                  <a:pt x="33291" y="7973"/>
                </a:cubicBezTo>
                <a:cubicBezTo>
                  <a:pt x="37160" y="9774"/>
                  <a:pt x="41263" y="11075"/>
                  <a:pt x="45500" y="11375"/>
                </a:cubicBezTo>
                <a:cubicBezTo>
                  <a:pt x="49336" y="11742"/>
                  <a:pt x="52972" y="10808"/>
                  <a:pt x="56341" y="8973"/>
                </a:cubicBezTo>
                <a:cubicBezTo>
                  <a:pt x="60010" y="7005"/>
                  <a:pt x="63179" y="4203"/>
                  <a:pt x="67215" y="3036"/>
                </a:cubicBezTo>
                <a:cubicBezTo>
                  <a:pt x="77823" y="0"/>
                  <a:pt x="84961" y="11475"/>
                  <a:pt x="89198" y="19147"/>
                </a:cubicBezTo>
                <a:cubicBezTo>
                  <a:pt x="89398" y="19481"/>
                  <a:pt x="89965" y="19181"/>
                  <a:pt x="89731" y="18814"/>
                </a:cubicBezTo>
                <a:cubicBezTo>
                  <a:pt x="85628" y="11308"/>
                  <a:pt x="80491" y="2936"/>
                  <a:pt x="71051" y="2035"/>
                </a:cubicBezTo>
                <a:cubicBezTo>
                  <a:pt x="66882" y="1668"/>
                  <a:pt x="63146" y="3936"/>
                  <a:pt x="59810" y="6038"/>
                </a:cubicBezTo>
                <a:cubicBezTo>
                  <a:pt x="55273" y="8973"/>
                  <a:pt x="51037" y="10975"/>
                  <a:pt x="45533" y="10708"/>
                </a:cubicBezTo>
                <a:cubicBezTo>
                  <a:pt x="40163" y="10441"/>
                  <a:pt x="35159" y="8139"/>
                  <a:pt x="30356" y="5838"/>
                </a:cubicBezTo>
                <a:cubicBezTo>
                  <a:pt x="26186" y="3870"/>
                  <a:pt x="21950" y="2002"/>
                  <a:pt x="17246" y="2168"/>
                </a:cubicBezTo>
                <a:cubicBezTo>
                  <a:pt x="9007" y="2469"/>
                  <a:pt x="3403" y="10174"/>
                  <a:pt x="234" y="16879"/>
                </a:cubicBezTo>
                <a:cubicBezTo>
                  <a:pt x="1" y="17346"/>
                  <a:pt x="568" y="17646"/>
                  <a:pt x="734" y="17279"/>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 name="Google Shape;172;p23"/>
          <p:cNvSpPr txBox="1"/>
          <p:nvPr>
            <p:ph type="title"/>
          </p:nvPr>
        </p:nvSpPr>
        <p:spPr>
          <a:xfrm>
            <a:off x="713250" y="469500"/>
            <a:ext cx="7717500" cy="4539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2800"/>
              <a:buNone/>
              <a:defRPr sz="3100">
                <a:latin typeface="Commissioner ExtraBold"/>
                <a:ea typeface="Commissioner ExtraBold"/>
                <a:cs typeface="Commissioner ExtraBold"/>
                <a:sym typeface="Commissioner ExtraBold"/>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73" name="Google Shape;173;p23"/>
          <p:cNvSpPr/>
          <p:nvPr/>
        </p:nvSpPr>
        <p:spPr>
          <a:xfrm flipH="1" rot="10800000">
            <a:off x="-1878175" y="4448485"/>
            <a:ext cx="3336125" cy="833615"/>
          </a:xfrm>
          <a:custGeom>
            <a:rect b="b" l="l" r="r" t="t"/>
            <a:pathLst>
              <a:path extrusionOk="0" h="15512" w="62079">
                <a:moveTo>
                  <a:pt x="34" y="1"/>
                </a:moveTo>
                <a:cubicBezTo>
                  <a:pt x="1" y="2502"/>
                  <a:pt x="201" y="4971"/>
                  <a:pt x="1202" y="7206"/>
                </a:cubicBezTo>
                <a:cubicBezTo>
                  <a:pt x="2669" y="10541"/>
                  <a:pt x="5772" y="13043"/>
                  <a:pt x="9241" y="14211"/>
                </a:cubicBezTo>
                <a:cubicBezTo>
                  <a:pt x="9608" y="14344"/>
                  <a:pt x="10008" y="14478"/>
                  <a:pt x="10408" y="14544"/>
                </a:cubicBezTo>
                <a:cubicBezTo>
                  <a:pt x="14378" y="15512"/>
                  <a:pt x="18581" y="14945"/>
                  <a:pt x="22384" y="13477"/>
                </a:cubicBezTo>
                <a:cubicBezTo>
                  <a:pt x="23084" y="13177"/>
                  <a:pt x="23851" y="12876"/>
                  <a:pt x="24552" y="12543"/>
                </a:cubicBezTo>
                <a:cubicBezTo>
                  <a:pt x="27187" y="11342"/>
                  <a:pt x="29722" y="9974"/>
                  <a:pt x="32524" y="9341"/>
                </a:cubicBezTo>
                <a:cubicBezTo>
                  <a:pt x="35927" y="8540"/>
                  <a:pt x="39462" y="8974"/>
                  <a:pt x="42965" y="9207"/>
                </a:cubicBezTo>
                <a:cubicBezTo>
                  <a:pt x="46034" y="9474"/>
                  <a:pt x="49069" y="9574"/>
                  <a:pt x="51971" y="8840"/>
                </a:cubicBezTo>
                <a:cubicBezTo>
                  <a:pt x="56475" y="7673"/>
                  <a:pt x="60277" y="4270"/>
                  <a:pt x="62079" y="1"/>
                </a:cubicBezTo>
                <a:lnTo>
                  <a:pt x="34"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2">
  <p:cSld name="CUSTOM_9">
    <p:spTree>
      <p:nvGrpSpPr>
        <p:cNvPr id="174" name="Shape 174"/>
        <p:cNvGrpSpPr/>
        <p:nvPr/>
      </p:nvGrpSpPr>
      <p:grpSpPr>
        <a:xfrm>
          <a:off x="0" y="0"/>
          <a:ext cx="0" cy="0"/>
          <a:chOff x="0" y="0"/>
          <a:chExt cx="0" cy="0"/>
        </a:xfrm>
      </p:grpSpPr>
      <p:sp>
        <p:nvSpPr>
          <p:cNvPr id="175" name="Google Shape;175;p24"/>
          <p:cNvSpPr/>
          <p:nvPr/>
        </p:nvSpPr>
        <p:spPr>
          <a:xfrm>
            <a:off x="-66075" y="-105750"/>
            <a:ext cx="2992011" cy="1290503"/>
          </a:xfrm>
          <a:custGeom>
            <a:rect b="b" l="l" r="r" t="t"/>
            <a:pathLst>
              <a:path extrusionOk="0" h="28689" w="66515">
                <a:moveTo>
                  <a:pt x="58376" y="1202"/>
                </a:moveTo>
                <a:lnTo>
                  <a:pt x="1" y="1202"/>
                </a:lnTo>
                <a:lnTo>
                  <a:pt x="1" y="28688"/>
                </a:lnTo>
                <a:cubicBezTo>
                  <a:pt x="835" y="23684"/>
                  <a:pt x="167" y="18214"/>
                  <a:pt x="1669" y="13244"/>
                </a:cubicBezTo>
                <a:cubicBezTo>
                  <a:pt x="2636" y="10141"/>
                  <a:pt x="4471" y="7306"/>
                  <a:pt x="6972" y="5171"/>
                </a:cubicBezTo>
                <a:cubicBezTo>
                  <a:pt x="8207" y="4070"/>
                  <a:pt x="9674" y="3170"/>
                  <a:pt x="11242" y="2536"/>
                </a:cubicBezTo>
                <a:cubicBezTo>
                  <a:pt x="17513" y="1"/>
                  <a:pt x="24752" y="2503"/>
                  <a:pt x="30522" y="6072"/>
                </a:cubicBezTo>
                <a:cubicBezTo>
                  <a:pt x="33091" y="7640"/>
                  <a:pt x="35760" y="9474"/>
                  <a:pt x="38695" y="9241"/>
                </a:cubicBezTo>
                <a:cubicBezTo>
                  <a:pt x="42464" y="8974"/>
                  <a:pt x="45867" y="5371"/>
                  <a:pt x="49369" y="6706"/>
                </a:cubicBezTo>
                <a:cubicBezTo>
                  <a:pt x="51371" y="7473"/>
                  <a:pt x="52505" y="9541"/>
                  <a:pt x="53539" y="11409"/>
                </a:cubicBezTo>
                <a:cubicBezTo>
                  <a:pt x="53539" y="11409"/>
                  <a:pt x="53539" y="11476"/>
                  <a:pt x="53606" y="11476"/>
                </a:cubicBezTo>
                <a:cubicBezTo>
                  <a:pt x="54640" y="13344"/>
                  <a:pt x="56141" y="15345"/>
                  <a:pt x="58242" y="15545"/>
                </a:cubicBezTo>
                <a:cubicBezTo>
                  <a:pt x="60844" y="15812"/>
                  <a:pt x="62846" y="13244"/>
                  <a:pt x="63746" y="10842"/>
                </a:cubicBezTo>
                <a:cubicBezTo>
                  <a:pt x="64947" y="7806"/>
                  <a:pt x="65347" y="4237"/>
                  <a:pt x="66515" y="1235"/>
                </a:cubicBezTo>
                <a:lnTo>
                  <a:pt x="58376" y="1235"/>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 name="Google Shape;176;p24"/>
          <p:cNvSpPr/>
          <p:nvPr/>
        </p:nvSpPr>
        <p:spPr>
          <a:xfrm>
            <a:off x="-828325" y="-294825"/>
            <a:ext cx="1730425" cy="1563650"/>
          </a:xfrm>
          <a:custGeom>
            <a:rect b="b" l="l" r="r" t="t"/>
            <a:pathLst>
              <a:path extrusionOk="0" h="62546" w="69217">
                <a:moveTo>
                  <a:pt x="68549" y="368"/>
                </a:moveTo>
                <a:cubicBezTo>
                  <a:pt x="68015" y="5004"/>
                  <a:pt x="65680" y="9007"/>
                  <a:pt x="62211" y="12043"/>
                </a:cubicBezTo>
                <a:cubicBezTo>
                  <a:pt x="58542" y="15312"/>
                  <a:pt x="54005" y="16446"/>
                  <a:pt x="49202" y="16313"/>
                </a:cubicBezTo>
                <a:cubicBezTo>
                  <a:pt x="44932" y="16179"/>
                  <a:pt x="41163" y="16413"/>
                  <a:pt x="38327" y="19948"/>
                </a:cubicBezTo>
                <a:cubicBezTo>
                  <a:pt x="35592" y="23284"/>
                  <a:pt x="35559" y="27821"/>
                  <a:pt x="35259" y="31857"/>
                </a:cubicBezTo>
                <a:cubicBezTo>
                  <a:pt x="34825" y="37328"/>
                  <a:pt x="32824" y="41564"/>
                  <a:pt x="27553" y="43766"/>
                </a:cubicBezTo>
                <a:cubicBezTo>
                  <a:pt x="23550" y="45433"/>
                  <a:pt x="19080" y="45433"/>
                  <a:pt x="14844" y="45667"/>
                </a:cubicBezTo>
                <a:cubicBezTo>
                  <a:pt x="11141" y="45867"/>
                  <a:pt x="7305" y="46501"/>
                  <a:pt x="4470" y="49136"/>
                </a:cubicBezTo>
                <a:cubicBezTo>
                  <a:pt x="1201" y="52172"/>
                  <a:pt x="467" y="57942"/>
                  <a:pt x="33" y="62145"/>
                </a:cubicBezTo>
                <a:cubicBezTo>
                  <a:pt x="0" y="62546"/>
                  <a:pt x="634" y="62546"/>
                  <a:pt x="667" y="62145"/>
                </a:cubicBezTo>
                <a:cubicBezTo>
                  <a:pt x="1234" y="56541"/>
                  <a:pt x="2469" y="49803"/>
                  <a:pt x="8239" y="47468"/>
                </a:cubicBezTo>
                <a:cubicBezTo>
                  <a:pt x="12342" y="45800"/>
                  <a:pt x="17079" y="46367"/>
                  <a:pt x="21382" y="45867"/>
                </a:cubicBezTo>
                <a:cubicBezTo>
                  <a:pt x="24751" y="45500"/>
                  <a:pt x="28520" y="44633"/>
                  <a:pt x="31222" y="42398"/>
                </a:cubicBezTo>
                <a:cubicBezTo>
                  <a:pt x="34525" y="39696"/>
                  <a:pt x="35492" y="35993"/>
                  <a:pt x="35859" y="31857"/>
                </a:cubicBezTo>
                <a:cubicBezTo>
                  <a:pt x="36326" y="26720"/>
                  <a:pt x="36493" y="21016"/>
                  <a:pt x="41396" y="17980"/>
                </a:cubicBezTo>
                <a:cubicBezTo>
                  <a:pt x="43698" y="16613"/>
                  <a:pt x="46667" y="16813"/>
                  <a:pt x="49202" y="16880"/>
                </a:cubicBezTo>
                <a:cubicBezTo>
                  <a:pt x="51337" y="16946"/>
                  <a:pt x="53372" y="16846"/>
                  <a:pt x="55440" y="16313"/>
                </a:cubicBezTo>
                <a:cubicBezTo>
                  <a:pt x="62745" y="14478"/>
                  <a:pt x="68349" y="7706"/>
                  <a:pt x="69183" y="334"/>
                </a:cubicBezTo>
                <a:cubicBezTo>
                  <a:pt x="69216" y="1"/>
                  <a:pt x="68582" y="1"/>
                  <a:pt x="68549" y="368"/>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 name="Google Shape;177;p24"/>
          <p:cNvSpPr/>
          <p:nvPr/>
        </p:nvSpPr>
        <p:spPr>
          <a:xfrm>
            <a:off x="-478150" y="4396125"/>
            <a:ext cx="1569328" cy="802086"/>
          </a:xfrm>
          <a:custGeom>
            <a:rect b="b" l="l" r="r" t="t"/>
            <a:pathLst>
              <a:path extrusionOk="0" h="24585" w="48102">
                <a:moveTo>
                  <a:pt x="46834" y="4870"/>
                </a:moveTo>
                <a:cubicBezTo>
                  <a:pt x="45533" y="1835"/>
                  <a:pt x="41997" y="0"/>
                  <a:pt x="38762" y="601"/>
                </a:cubicBezTo>
                <a:cubicBezTo>
                  <a:pt x="35626" y="1168"/>
                  <a:pt x="33358" y="3536"/>
                  <a:pt x="31023" y="5838"/>
                </a:cubicBezTo>
                <a:cubicBezTo>
                  <a:pt x="29121" y="7706"/>
                  <a:pt x="27153" y="9540"/>
                  <a:pt x="24652" y="10308"/>
                </a:cubicBezTo>
                <a:cubicBezTo>
                  <a:pt x="19314" y="11875"/>
                  <a:pt x="13544" y="7939"/>
                  <a:pt x="8173" y="9273"/>
                </a:cubicBezTo>
                <a:cubicBezTo>
                  <a:pt x="4671" y="10141"/>
                  <a:pt x="2202" y="13043"/>
                  <a:pt x="968" y="16512"/>
                </a:cubicBezTo>
                <a:cubicBezTo>
                  <a:pt x="368" y="18146"/>
                  <a:pt x="34" y="19881"/>
                  <a:pt x="1" y="21582"/>
                </a:cubicBezTo>
                <a:cubicBezTo>
                  <a:pt x="1" y="22583"/>
                  <a:pt x="34" y="23584"/>
                  <a:pt x="268" y="24584"/>
                </a:cubicBezTo>
                <a:lnTo>
                  <a:pt x="7439" y="24584"/>
                </a:lnTo>
                <a:lnTo>
                  <a:pt x="37194" y="24584"/>
                </a:lnTo>
                <a:cubicBezTo>
                  <a:pt x="37928" y="23384"/>
                  <a:pt x="38795" y="22216"/>
                  <a:pt x="39696" y="21149"/>
                </a:cubicBezTo>
                <a:cubicBezTo>
                  <a:pt x="41764" y="18747"/>
                  <a:pt x="44032" y="16545"/>
                  <a:pt x="45667" y="13843"/>
                </a:cubicBezTo>
                <a:cubicBezTo>
                  <a:pt x="47268" y="11175"/>
                  <a:pt x="48102" y="7772"/>
                  <a:pt x="46834" y="487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p24"/>
          <p:cNvSpPr/>
          <p:nvPr/>
        </p:nvSpPr>
        <p:spPr>
          <a:xfrm rot="8999926">
            <a:off x="7710879" y="3997770"/>
            <a:ext cx="2034125" cy="1470151"/>
          </a:xfrm>
          <a:custGeom>
            <a:rect b="b" l="l" r="r" t="t"/>
            <a:pathLst>
              <a:path extrusionOk="0" h="26954" w="37294">
                <a:moveTo>
                  <a:pt x="37060" y="8807"/>
                </a:moveTo>
                <a:cubicBezTo>
                  <a:pt x="36994" y="7840"/>
                  <a:pt x="36727" y="6872"/>
                  <a:pt x="36193" y="6138"/>
                </a:cubicBezTo>
                <a:cubicBezTo>
                  <a:pt x="32390" y="668"/>
                  <a:pt x="24718" y="7406"/>
                  <a:pt x="20282" y="3303"/>
                </a:cubicBezTo>
                <a:cubicBezTo>
                  <a:pt x="18180" y="1268"/>
                  <a:pt x="17546" y="1"/>
                  <a:pt x="14111" y="1068"/>
                </a:cubicBezTo>
                <a:cubicBezTo>
                  <a:pt x="11342" y="1902"/>
                  <a:pt x="8940" y="4270"/>
                  <a:pt x="8507" y="7206"/>
                </a:cubicBezTo>
                <a:cubicBezTo>
                  <a:pt x="8240" y="8707"/>
                  <a:pt x="8507" y="10275"/>
                  <a:pt x="8407" y="11842"/>
                </a:cubicBezTo>
                <a:cubicBezTo>
                  <a:pt x="8373" y="12743"/>
                  <a:pt x="8206" y="13644"/>
                  <a:pt x="7706" y="14411"/>
                </a:cubicBezTo>
                <a:cubicBezTo>
                  <a:pt x="6272" y="16813"/>
                  <a:pt x="2836" y="17280"/>
                  <a:pt x="1435" y="19715"/>
                </a:cubicBezTo>
                <a:cubicBezTo>
                  <a:pt x="1" y="22350"/>
                  <a:pt x="2269" y="25986"/>
                  <a:pt x="5238" y="26453"/>
                </a:cubicBezTo>
                <a:cubicBezTo>
                  <a:pt x="8206" y="26953"/>
                  <a:pt x="11209" y="25085"/>
                  <a:pt x="12876" y="22550"/>
                </a:cubicBezTo>
                <a:cubicBezTo>
                  <a:pt x="13911" y="20916"/>
                  <a:pt x="14611" y="19048"/>
                  <a:pt x="16045" y="17747"/>
                </a:cubicBezTo>
                <a:cubicBezTo>
                  <a:pt x="17880" y="16145"/>
                  <a:pt x="20482" y="15912"/>
                  <a:pt x="22984" y="16145"/>
                </a:cubicBezTo>
                <a:cubicBezTo>
                  <a:pt x="23351" y="16179"/>
                  <a:pt x="23684" y="16212"/>
                  <a:pt x="24051" y="16246"/>
                </a:cubicBezTo>
                <a:cubicBezTo>
                  <a:pt x="26853" y="16579"/>
                  <a:pt x="29722" y="17146"/>
                  <a:pt x="32357" y="16145"/>
                </a:cubicBezTo>
                <a:cubicBezTo>
                  <a:pt x="35326" y="15011"/>
                  <a:pt x="37294" y="11876"/>
                  <a:pt x="37060" y="8807"/>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 name="Google Shape;179;p24"/>
          <p:cNvSpPr/>
          <p:nvPr/>
        </p:nvSpPr>
        <p:spPr>
          <a:xfrm rot="10800000">
            <a:off x="8047508" y="-25560"/>
            <a:ext cx="1178967" cy="766635"/>
          </a:xfrm>
          <a:custGeom>
            <a:rect b="b" l="l" r="r" t="t"/>
            <a:pathLst>
              <a:path extrusionOk="0" h="17888" w="27509">
                <a:moveTo>
                  <a:pt x="18162" y="0"/>
                </a:moveTo>
                <a:cubicBezTo>
                  <a:pt x="18036" y="0"/>
                  <a:pt x="17908" y="3"/>
                  <a:pt x="17780" y="8"/>
                </a:cubicBezTo>
                <a:cubicBezTo>
                  <a:pt x="15078" y="74"/>
                  <a:pt x="12443" y="1209"/>
                  <a:pt x="10174" y="2710"/>
                </a:cubicBezTo>
                <a:cubicBezTo>
                  <a:pt x="4971" y="6112"/>
                  <a:pt x="1301" y="11749"/>
                  <a:pt x="1" y="17887"/>
                </a:cubicBezTo>
                <a:lnTo>
                  <a:pt x="23818" y="17887"/>
                </a:lnTo>
                <a:cubicBezTo>
                  <a:pt x="25586" y="15619"/>
                  <a:pt x="26786" y="13150"/>
                  <a:pt x="26987" y="10782"/>
                </a:cubicBezTo>
                <a:cubicBezTo>
                  <a:pt x="27509" y="5200"/>
                  <a:pt x="23973" y="0"/>
                  <a:pt x="18162"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 name="Google Shape;180;p24"/>
          <p:cNvSpPr txBox="1"/>
          <p:nvPr>
            <p:ph type="title"/>
          </p:nvPr>
        </p:nvSpPr>
        <p:spPr>
          <a:xfrm>
            <a:off x="713250" y="469500"/>
            <a:ext cx="7717500" cy="4539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2800"/>
              <a:buNone/>
              <a:defRPr sz="3100">
                <a:latin typeface="Commissioner ExtraBold"/>
                <a:ea typeface="Commissioner ExtraBold"/>
                <a:cs typeface="Commissioner ExtraBold"/>
                <a:sym typeface="Commissioner ExtraBold"/>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81" name="Google Shape;181;p24"/>
          <p:cNvSpPr txBox="1"/>
          <p:nvPr>
            <p:ph idx="2" type="title"/>
          </p:nvPr>
        </p:nvSpPr>
        <p:spPr>
          <a:xfrm>
            <a:off x="960788" y="2661175"/>
            <a:ext cx="2267700" cy="276300"/>
          </a:xfrm>
          <a:prstGeom prst="rect">
            <a:avLst/>
          </a:prstGeom>
          <a:noFill/>
          <a:ln>
            <a:noFill/>
          </a:ln>
        </p:spPr>
        <p:txBody>
          <a:bodyPr anchorCtr="0" anchor="t" bIns="0" lIns="0" spcFirstLastPara="1" rIns="0" wrap="square" tIns="0">
            <a:noAutofit/>
          </a:bodyPr>
          <a:lstStyle>
            <a:lvl1pPr lvl="0" algn="ctr">
              <a:lnSpc>
                <a:spcPct val="80000"/>
              </a:lnSpc>
              <a:spcBef>
                <a:spcPts val="0"/>
              </a:spcBef>
              <a:spcAft>
                <a:spcPts val="0"/>
              </a:spcAft>
              <a:buSzPts val="2800"/>
              <a:buNone/>
              <a:defRPr b="1" sz="2000">
                <a:solidFill>
                  <a:schemeClr val="lt2"/>
                </a:solidFill>
                <a:latin typeface="Syne"/>
                <a:ea typeface="Syne"/>
                <a:cs typeface="Syne"/>
                <a:sym typeface="Sy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82" name="Google Shape;182;p24"/>
          <p:cNvSpPr txBox="1"/>
          <p:nvPr>
            <p:ph idx="1" type="subTitle"/>
          </p:nvPr>
        </p:nvSpPr>
        <p:spPr>
          <a:xfrm>
            <a:off x="961388" y="3151350"/>
            <a:ext cx="2266500" cy="7773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183" name="Google Shape;183;p24"/>
          <p:cNvSpPr txBox="1"/>
          <p:nvPr>
            <p:ph idx="3" type="title"/>
          </p:nvPr>
        </p:nvSpPr>
        <p:spPr>
          <a:xfrm>
            <a:off x="3438150" y="2661175"/>
            <a:ext cx="2267700" cy="276300"/>
          </a:xfrm>
          <a:prstGeom prst="rect">
            <a:avLst/>
          </a:prstGeom>
          <a:noFill/>
          <a:ln>
            <a:noFill/>
          </a:ln>
        </p:spPr>
        <p:txBody>
          <a:bodyPr anchorCtr="0" anchor="t" bIns="0" lIns="0" spcFirstLastPara="1" rIns="0" wrap="square" tIns="0">
            <a:noAutofit/>
          </a:bodyPr>
          <a:lstStyle>
            <a:lvl1pPr lvl="0" algn="ctr">
              <a:lnSpc>
                <a:spcPct val="80000"/>
              </a:lnSpc>
              <a:spcBef>
                <a:spcPts val="0"/>
              </a:spcBef>
              <a:spcAft>
                <a:spcPts val="0"/>
              </a:spcAft>
              <a:buSzPts val="2800"/>
              <a:buNone/>
              <a:defRPr b="1" sz="2000">
                <a:solidFill>
                  <a:schemeClr val="lt2"/>
                </a:solidFill>
                <a:latin typeface="Syne"/>
                <a:ea typeface="Syne"/>
                <a:cs typeface="Syne"/>
                <a:sym typeface="Sy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84" name="Google Shape;184;p24"/>
          <p:cNvSpPr txBox="1"/>
          <p:nvPr>
            <p:ph idx="4" type="subTitle"/>
          </p:nvPr>
        </p:nvSpPr>
        <p:spPr>
          <a:xfrm>
            <a:off x="3438150" y="1605575"/>
            <a:ext cx="2267700" cy="777300"/>
          </a:xfrm>
          <a:prstGeom prst="rect">
            <a:avLst/>
          </a:prstGeom>
          <a:noFill/>
          <a:ln>
            <a:noFill/>
          </a:ln>
        </p:spPr>
        <p:txBody>
          <a:bodyPr anchorCtr="0" anchor="t" bIns="0" lIns="0" spcFirstLastPara="1" rIns="0" wrap="square" tIns="0">
            <a:noAutofit/>
          </a:bodyPr>
          <a:lstStyle>
            <a:lvl1pPr lvl="0" marR="9144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185" name="Google Shape;185;p24"/>
          <p:cNvSpPr txBox="1"/>
          <p:nvPr>
            <p:ph idx="5" type="title"/>
          </p:nvPr>
        </p:nvSpPr>
        <p:spPr>
          <a:xfrm>
            <a:off x="5866850" y="2661175"/>
            <a:ext cx="2267700" cy="276300"/>
          </a:xfrm>
          <a:prstGeom prst="rect">
            <a:avLst/>
          </a:prstGeom>
          <a:noFill/>
          <a:ln>
            <a:noFill/>
          </a:ln>
        </p:spPr>
        <p:txBody>
          <a:bodyPr anchorCtr="0" anchor="t" bIns="0" lIns="0" spcFirstLastPara="1" rIns="0" wrap="square" tIns="0">
            <a:noAutofit/>
          </a:bodyPr>
          <a:lstStyle>
            <a:lvl1pPr lvl="0" algn="ctr">
              <a:lnSpc>
                <a:spcPct val="80000"/>
              </a:lnSpc>
              <a:spcBef>
                <a:spcPts val="0"/>
              </a:spcBef>
              <a:spcAft>
                <a:spcPts val="0"/>
              </a:spcAft>
              <a:buSzPts val="2800"/>
              <a:buNone/>
              <a:defRPr b="1" sz="2000">
                <a:solidFill>
                  <a:schemeClr val="lt2"/>
                </a:solidFill>
                <a:latin typeface="Syne"/>
                <a:ea typeface="Syne"/>
                <a:cs typeface="Syne"/>
                <a:sym typeface="Sy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86" name="Google Shape;186;p24"/>
          <p:cNvSpPr txBox="1"/>
          <p:nvPr>
            <p:ph idx="6" type="subTitle"/>
          </p:nvPr>
        </p:nvSpPr>
        <p:spPr>
          <a:xfrm>
            <a:off x="5864900" y="3151350"/>
            <a:ext cx="2267700" cy="7752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2">
  <p:cSld name="CUSTOM_10">
    <p:spTree>
      <p:nvGrpSpPr>
        <p:cNvPr id="187" name="Shape 187"/>
        <p:cNvGrpSpPr/>
        <p:nvPr/>
      </p:nvGrpSpPr>
      <p:grpSpPr>
        <a:xfrm>
          <a:off x="0" y="0"/>
          <a:ext cx="0" cy="0"/>
          <a:chOff x="0" y="0"/>
          <a:chExt cx="0" cy="0"/>
        </a:xfrm>
      </p:grpSpPr>
      <p:sp>
        <p:nvSpPr>
          <p:cNvPr id="188" name="Google Shape;188;p25"/>
          <p:cNvSpPr/>
          <p:nvPr/>
        </p:nvSpPr>
        <p:spPr>
          <a:xfrm>
            <a:off x="-36275" y="-110175"/>
            <a:ext cx="3335727" cy="1438753"/>
          </a:xfrm>
          <a:custGeom>
            <a:rect b="b" l="l" r="r" t="t"/>
            <a:pathLst>
              <a:path extrusionOk="0" h="28689" w="66515">
                <a:moveTo>
                  <a:pt x="58376" y="1202"/>
                </a:moveTo>
                <a:lnTo>
                  <a:pt x="1" y="1202"/>
                </a:lnTo>
                <a:lnTo>
                  <a:pt x="1" y="28688"/>
                </a:lnTo>
                <a:cubicBezTo>
                  <a:pt x="835" y="23684"/>
                  <a:pt x="167" y="18214"/>
                  <a:pt x="1669" y="13244"/>
                </a:cubicBezTo>
                <a:cubicBezTo>
                  <a:pt x="2636" y="10141"/>
                  <a:pt x="4471" y="7306"/>
                  <a:pt x="6972" y="5171"/>
                </a:cubicBezTo>
                <a:cubicBezTo>
                  <a:pt x="8207" y="4070"/>
                  <a:pt x="9674" y="3170"/>
                  <a:pt x="11242" y="2536"/>
                </a:cubicBezTo>
                <a:cubicBezTo>
                  <a:pt x="17513" y="1"/>
                  <a:pt x="24752" y="2503"/>
                  <a:pt x="30522" y="6072"/>
                </a:cubicBezTo>
                <a:cubicBezTo>
                  <a:pt x="33091" y="7640"/>
                  <a:pt x="35760" y="9474"/>
                  <a:pt x="38695" y="9241"/>
                </a:cubicBezTo>
                <a:cubicBezTo>
                  <a:pt x="42464" y="8974"/>
                  <a:pt x="45867" y="5371"/>
                  <a:pt x="49369" y="6706"/>
                </a:cubicBezTo>
                <a:cubicBezTo>
                  <a:pt x="51371" y="7473"/>
                  <a:pt x="52505" y="9541"/>
                  <a:pt x="53539" y="11409"/>
                </a:cubicBezTo>
                <a:cubicBezTo>
                  <a:pt x="53539" y="11409"/>
                  <a:pt x="53539" y="11476"/>
                  <a:pt x="53606" y="11476"/>
                </a:cubicBezTo>
                <a:cubicBezTo>
                  <a:pt x="54640" y="13344"/>
                  <a:pt x="56141" y="15345"/>
                  <a:pt x="58242" y="15545"/>
                </a:cubicBezTo>
                <a:cubicBezTo>
                  <a:pt x="60844" y="15812"/>
                  <a:pt x="62846" y="13244"/>
                  <a:pt x="63746" y="10842"/>
                </a:cubicBezTo>
                <a:cubicBezTo>
                  <a:pt x="64947" y="7806"/>
                  <a:pt x="65347" y="4237"/>
                  <a:pt x="66515" y="1235"/>
                </a:cubicBezTo>
                <a:lnTo>
                  <a:pt x="58376" y="1235"/>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9" name="Google Shape;189;p25"/>
          <p:cNvSpPr/>
          <p:nvPr/>
        </p:nvSpPr>
        <p:spPr>
          <a:xfrm rot="10800000">
            <a:off x="5840450" y="3807400"/>
            <a:ext cx="3335727" cy="1438753"/>
          </a:xfrm>
          <a:custGeom>
            <a:rect b="b" l="l" r="r" t="t"/>
            <a:pathLst>
              <a:path extrusionOk="0" h="28689" w="66515">
                <a:moveTo>
                  <a:pt x="58376" y="1202"/>
                </a:moveTo>
                <a:lnTo>
                  <a:pt x="1" y="1202"/>
                </a:lnTo>
                <a:lnTo>
                  <a:pt x="1" y="28688"/>
                </a:lnTo>
                <a:cubicBezTo>
                  <a:pt x="835" y="23684"/>
                  <a:pt x="167" y="18214"/>
                  <a:pt x="1669" y="13244"/>
                </a:cubicBezTo>
                <a:cubicBezTo>
                  <a:pt x="2636" y="10141"/>
                  <a:pt x="4471" y="7306"/>
                  <a:pt x="6972" y="5171"/>
                </a:cubicBezTo>
                <a:cubicBezTo>
                  <a:pt x="8207" y="4070"/>
                  <a:pt x="9674" y="3170"/>
                  <a:pt x="11242" y="2536"/>
                </a:cubicBezTo>
                <a:cubicBezTo>
                  <a:pt x="17513" y="1"/>
                  <a:pt x="24752" y="2503"/>
                  <a:pt x="30522" y="6072"/>
                </a:cubicBezTo>
                <a:cubicBezTo>
                  <a:pt x="33091" y="7640"/>
                  <a:pt x="35760" y="9474"/>
                  <a:pt x="38695" y="9241"/>
                </a:cubicBezTo>
                <a:cubicBezTo>
                  <a:pt x="42464" y="8974"/>
                  <a:pt x="45867" y="5371"/>
                  <a:pt x="49369" y="6706"/>
                </a:cubicBezTo>
                <a:cubicBezTo>
                  <a:pt x="51371" y="7473"/>
                  <a:pt x="52505" y="9541"/>
                  <a:pt x="53539" y="11409"/>
                </a:cubicBezTo>
                <a:cubicBezTo>
                  <a:pt x="53539" y="11409"/>
                  <a:pt x="53539" y="11476"/>
                  <a:pt x="53606" y="11476"/>
                </a:cubicBezTo>
                <a:cubicBezTo>
                  <a:pt x="54640" y="13344"/>
                  <a:pt x="56141" y="15345"/>
                  <a:pt x="58242" y="15545"/>
                </a:cubicBezTo>
                <a:cubicBezTo>
                  <a:pt x="60844" y="15812"/>
                  <a:pt x="62846" y="13244"/>
                  <a:pt x="63746" y="10842"/>
                </a:cubicBezTo>
                <a:cubicBezTo>
                  <a:pt x="64947" y="7806"/>
                  <a:pt x="65347" y="4237"/>
                  <a:pt x="66515" y="1235"/>
                </a:cubicBezTo>
                <a:lnTo>
                  <a:pt x="58376" y="1235"/>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 name="Google Shape;190;p25"/>
          <p:cNvSpPr/>
          <p:nvPr/>
        </p:nvSpPr>
        <p:spPr>
          <a:xfrm>
            <a:off x="6993300" y="4737250"/>
            <a:ext cx="2249125" cy="487025"/>
          </a:xfrm>
          <a:custGeom>
            <a:rect b="b" l="l" r="r" t="t"/>
            <a:pathLst>
              <a:path extrusionOk="0" h="19481" w="89965">
                <a:moveTo>
                  <a:pt x="734" y="17279"/>
                </a:moveTo>
                <a:cubicBezTo>
                  <a:pt x="4237" y="9807"/>
                  <a:pt x="10208" y="2335"/>
                  <a:pt x="19314" y="2902"/>
                </a:cubicBezTo>
                <a:cubicBezTo>
                  <a:pt x="24285" y="3169"/>
                  <a:pt x="28854" y="5938"/>
                  <a:pt x="33291" y="7973"/>
                </a:cubicBezTo>
                <a:cubicBezTo>
                  <a:pt x="37160" y="9774"/>
                  <a:pt x="41263" y="11075"/>
                  <a:pt x="45500" y="11375"/>
                </a:cubicBezTo>
                <a:cubicBezTo>
                  <a:pt x="49336" y="11742"/>
                  <a:pt x="52972" y="10808"/>
                  <a:pt x="56341" y="8973"/>
                </a:cubicBezTo>
                <a:cubicBezTo>
                  <a:pt x="60010" y="7005"/>
                  <a:pt x="63179" y="4203"/>
                  <a:pt x="67215" y="3036"/>
                </a:cubicBezTo>
                <a:cubicBezTo>
                  <a:pt x="77823" y="0"/>
                  <a:pt x="84961" y="11475"/>
                  <a:pt x="89198" y="19147"/>
                </a:cubicBezTo>
                <a:cubicBezTo>
                  <a:pt x="89398" y="19481"/>
                  <a:pt x="89965" y="19181"/>
                  <a:pt x="89731" y="18814"/>
                </a:cubicBezTo>
                <a:cubicBezTo>
                  <a:pt x="85628" y="11308"/>
                  <a:pt x="80491" y="2936"/>
                  <a:pt x="71051" y="2035"/>
                </a:cubicBezTo>
                <a:cubicBezTo>
                  <a:pt x="66882" y="1668"/>
                  <a:pt x="63146" y="3936"/>
                  <a:pt x="59810" y="6038"/>
                </a:cubicBezTo>
                <a:cubicBezTo>
                  <a:pt x="55273" y="8973"/>
                  <a:pt x="51037" y="10975"/>
                  <a:pt x="45533" y="10708"/>
                </a:cubicBezTo>
                <a:cubicBezTo>
                  <a:pt x="40163" y="10441"/>
                  <a:pt x="35159" y="8139"/>
                  <a:pt x="30356" y="5838"/>
                </a:cubicBezTo>
                <a:cubicBezTo>
                  <a:pt x="26186" y="3870"/>
                  <a:pt x="21950" y="2002"/>
                  <a:pt x="17246" y="2168"/>
                </a:cubicBezTo>
                <a:cubicBezTo>
                  <a:pt x="9007" y="2469"/>
                  <a:pt x="3403" y="10174"/>
                  <a:pt x="234" y="16879"/>
                </a:cubicBezTo>
                <a:cubicBezTo>
                  <a:pt x="1" y="17346"/>
                  <a:pt x="568" y="17646"/>
                  <a:pt x="734" y="17279"/>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 name="Google Shape;191;p25"/>
          <p:cNvSpPr/>
          <p:nvPr/>
        </p:nvSpPr>
        <p:spPr>
          <a:xfrm rot="10800000">
            <a:off x="-194050" y="-110175"/>
            <a:ext cx="2249125" cy="487025"/>
          </a:xfrm>
          <a:custGeom>
            <a:rect b="b" l="l" r="r" t="t"/>
            <a:pathLst>
              <a:path extrusionOk="0" h="19481" w="89965">
                <a:moveTo>
                  <a:pt x="734" y="17279"/>
                </a:moveTo>
                <a:cubicBezTo>
                  <a:pt x="4237" y="9807"/>
                  <a:pt x="10208" y="2335"/>
                  <a:pt x="19314" y="2902"/>
                </a:cubicBezTo>
                <a:cubicBezTo>
                  <a:pt x="24285" y="3169"/>
                  <a:pt x="28854" y="5938"/>
                  <a:pt x="33291" y="7973"/>
                </a:cubicBezTo>
                <a:cubicBezTo>
                  <a:pt x="37160" y="9774"/>
                  <a:pt x="41263" y="11075"/>
                  <a:pt x="45500" y="11375"/>
                </a:cubicBezTo>
                <a:cubicBezTo>
                  <a:pt x="49336" y="11742"/>
                  <a:pt x="52972" y="10808"/>
                  <a:pt x="56341" y="8973"/>
                </a:cubicBezTo>
                <a:cubicBezTo>
                  <a:pt x="60010" y="7005"/>
                  <a:pt x="63179" y="4203"/>
                  <a:pt x="67215" y="3036"/>
                </a:cubicBezTo>
                <a:cubicBezTo>
                  <a:pt x="77823" y="0"/>
                  <a:pt x="84961" y="11475"/>
                  <a:pt x="89198" y="19147"/>
                </a:cubicBezTo>
                <a:cubicBezTo>
                  <a:pt x="89398" y="19481"/>
                  <a:pt x="89965" y="19181"/>
                  <a:pt x="89731" y="18814"/>
                </a:cubicBezTo>
                <a:cubicBezTo>
                  <a:pt x="85628" y="11308"/>
                  <a:pt x="80491" y="2936"/>
                  <a:pt x="71051" y="2035"/>
                </a:cubicBezTo>
                <a:cubicBezTo>
                  <a:pt x="66882" y="1668"/>
                  <a:pt x="63146" y="3936"/>
                  <a:pt x="59810" y="6038"/>
                </a:cubicBezTo>
                <a:cubicBezTo>
                  <a:pt x="55273" y="8973"/>
                  <a:pt x="51037" y="10975"/>
                  <a:pt x="45533" y="10708"/>
                </a:cubicBezTo>
                <a:cubicBezTo>
                  <a:pt x="40163" y="10441"/>
                  <a:pt x="35159" y="8139"/>
                  <a:pt x="30356" y="5838"/>
                </a:cubicBezTo>
                <a:cubicBezTo>
                  <a:pt x="26186" y="3870"/>
                  <a:pt x="21950" y="2002"/>
                  <a:pt x="17246" y="2168"/>
                </a:cubicBezTo>
                <a:cubicBezTo>
                  <a:pt x="9007" y="2469"/>
                  <a:pt x="3403" y="10174"/>
                  <a:pt x="234" y="16879"/>
                </a:cubicBezTo>
                <a:cubicBezTo>
                  <a:pt x="1" y="17346"/>
                  <a:pt x="568" y="17646"/>
                  <a:pt x="734" y="17279"/>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 name="Google Shape;192;p25"/>
          <p:cNvSpPr txBox="1"/>
          <p:nvPr>
            <p:ph type="title"/>
          </p:nvPr>
        </p:nvSpPr>
        <p:spPr>
          <a:xfrm>
            <a:off x="1244419" y="3203938"/>
            <a:ext cx="2990100" cy="276300"/>
          </a:xfrm>
          <a:prstGeom prst="rect">
            <a:avLst/>
          </a:prstGeom>
          <a:noFill/>
          <a:ln>
            <a:noFill/>
          </a:ln>
        </p:spPr>
        <p:txBody>
          <a:bodyPr anchorCtr="0" anchor="t" bIns="0" lIns="0" spcFirstLastPara="1" rIns="0" wrap="square" tIns="0">
            <a:noAutofit/>
          </a:bodyPr>
          <a:lstStyle>
            <a:lvl1pPr lvl="0" algn="ctr">
              <a:lnSpc>
                <a:spcPct val="80000"/>
              </a:lnSpc>
              <a:spcBef>
                <a:spcPts val="0"/>
              </a:spcBef>
              <a:spcAft>
                <a:spcPts val="0"/>
              </a:spcAft>
              <a:buSzPts val="2800"/>
              <a:buNone/>
              <a:defRPr b="1" sz="2000">
                <a:solidFill>
                  <a:schemeClr val="lt2"/>
                </a:solidFill>
                <a:latin typeface="Syne"/>
                <a:ea typeface="Syne"/>
                <a:cs typeface="Syne"/>
                <a:sym typeface="Sy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93" name="Google Shape;193;p25"/>
          <p:cNvSpPr txBox="1"/>
          <p:nvPr>
            <p:ph idx="1" type="subTitle"/>
          </p:nvPr>
        </p:nvSpPr>
        <p:spPr>
          <a:xfrm>
            <a:off x="1242319" y="1948625"/>
            <a:ext cx="2994300" cy="10557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194" name="Google Shape;194;p25"/>
          <p:cNvSpPr txBox="1"/>
          <p:nvPr>
            <p:ph idx="2" type="title"/>
          </p:nvPr>
        </p:nvSpPr>
        <p:spPr>
          <a:xfrm>
            <a:off x="4911581" y="3203938"/>
            <a:ext cx="2990100" cy="276300"/>
          </a:xfrm>
          <a:prstGeom prst="rect">
            <a:avLst/>
          </a:prstGeom>
          <a:noFill/>
          <a:ln>
            <a:noFill/>
          </a:ln>
        </p:spPr>
        <p:txBody>
          <a:bodyPr anchorCtr="0" anchor="t" bIns="0" lIns="0" spcFirstLastPara="1" rIns="0" wrap="square" tIns="0">
            <a:noAutofit/>
          </a:bodyPr>
          <a:lstStyle>
            <a:lvl1pPr lvl="0" algn="ctr">
              <a:lnSpc>
                <a:spcPct val="80000"/>
              </a:lnSpc>
              <a:spcBef>
                <a:spcPts val="0"/>
              </a:spcBef>
              <a:spcAft>
                <a:spcPts val="0"/>
              </a:spcAft>
              <a:buSzPts val="2800"/>
              <a:buNone/>
              <a:defRPr b="1" sz="2000">
                <a:solidFill>
                  <a:schemeClr val="lt2"/>
                </a:solidFill>
                <a:latin typeface="Syne"/>
                <a:ea typeface="Syne"/>
                <a:cs typeface="Syne"/>
                <a:sym typeface="Sy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95" name="Google Shape;195;p25"/>
          <p:cNvSpPr txBox="1"/>
          <p:nvPr>
            <p:ph idx="3" type="subTitle"/>
          </p:nvPr>
        </p:nvSpPr>
        <p:spPr>
          <a:xfrm>
            <a:off x="4911581" y="1947672"/>
            <a:ext cx="2990100" cy="10515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196" name="Google Shape;196;p25"/>
          <p:cNvSpPr txBox="1"/>
          <p:nvPr>
            <p:ph idx="4" type="title"/>
          </p:nvPr>
        </p:nvSpPr>
        <p:spPr>
          <a:xfrm>
            <a:off x="713250" y="469500"/>
            <a:ext cx="7717500" cy="4539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2800"/>
              <a:buNone/>
              <a:defRPr sz="3100">
                <a:latin typeface="Commissioner ExtraBold"/>
                <a:ea typeface="Commissioner ExtraBold"/>
                <a:cs typeface="Commissioner ExtraBold"/>
                <a:sym typeface="Commissioner ExtraBold"/>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3">
  <p:cSld name="CUSTOM_11">
    <p:spTree>
      <p:nvGrpSpPr>
        <p:cNvPr id="197" name="Shape 197"/>
        <p:cNvGrpSpPr/>
        <p:nvPr/>
      </p:nvGrpSpPr>
      <p:grpSpPr>
        <a:xfrm>
          <a:off x="0" y="0"/>
          <a:ext cx="0" cy="0"/>
          <a:chOff x="0" y="0"/>
          <a:chExt cx="0" cy="0"/>
        </a:xfrm>
      </p:grpSpPr>
      <p:sp>
        <p:nvSpPr>
          <p:cNvPr id="198" name="Google Shape;198;p26"/>
          <p:cNvSpPr/>
          <p:nvPr/>
        </p:nvSpPr>
        <p:spPr>
          <a:xfrm>
            <a:off x="7050425" y="-69625"/>
            <a:ext cx="2453450" cy="1580500"/>
          </a:xfrm>
          <a:custGeom>
            <a:rect b="b" l="l" r="r" t="t"/>
            <a:pathLst>
              <a:path extrusionOk="0" h="63220" w="98138">
                <a:moveTo>
                  <a:pt x="2536" y="0"/>
                </a:moveTo>
                <a:cubicBezTo>
                  <a:pt x="768" y="2535"/>
                  <a:pt x="1" y="5704"/>
                  <a:pt x="535" y="8740"/>
                </a:cubicBezTo>
                <a:cubicBezTo>
                  <a:pt x="2036" y="17146"/>
                  <a:pt x="12410" y="20982"/>
                  <a:pt x="15879" y="28721"/>
                </a:cubicBezTo>
                <a:cubicBezTo>
                  <a:pt x="17914" y="33257"/>
                  <a:pt x="17280" y="38561"/>
                  <a:pt x="16513" y="43465"/>
                </a:cubicBezTo>
                <a:cubicBezTo>
                  <a:pt x="16079" y="46100"/>
                  <a:pt x="15612" y="48869"/>
                  <a:pt x="16446" y="51437"/>
                </a:cubicBezTo>
                <a:cubicBezTo>
                  <a:pt x="17046" y="53238"/>
                  <a:pt x="18181" y="54739"/>
                  <a:pt x="19448" y="56107"/>
                </a:cubicBezTo>
                <a:cubicBezTo>
                  <a:pt x="23932" y="60782"/>
                  <a:pt x="30436" y="63219"/>
                  <a:pt x="36910" y="63219"/>
                </a:cubicBezTo>
                <a:cubicBezTo>
                  <a:pt x="41754" y="63219"/>
                  <a:pt x="46583" y="61855"/>
                  <a:pt x="50537" y="59042"/>
                </a:cubicBezTo>
                <a:cubicBezTo>
                  <a:pt x="56375" y="54873"/>
                  <a:pt x="60044" y="48301"/>
                  <a:pt x="65548" y="43732"/>
                </a:cubicBezTo>
                <a:cubicBezTo>
                  <a:pt x="70526" y="39593"/>
                  <a:pt x="76988" y="37341"/>
                  <a:pt x="83454" y="37341"/>
                </a:cubicBezTo>
                <a:cubicBezTo>
                  <a:pt x="84180" y="37341"/>
                  <a:pt x="84905" y="37370"/>
                  <a:pt x="85629" y="37427"/>
                </a:cubicBezTo>
                <a:cubicBezTo>
                  <a:pt x="89591" y="37744"/>
                  <a:pt x="93614" y="38905"/>
                  <a:pt x="97525" y="38905"/>
                </a:cubicBezTo>
                <a:cubicBezTo>
                  <a:pt x="97730" y="38905"/>
                  <a:pt x="97934" y="38901"/>
                  <a:pt x="98138" y="38895"/>
                </a:cubicBezTo>
                <a:lnTo>
                  <a:pt x="98138"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9" name="Google Shape;199;p26"/>
          <p:cNvSpPr/>
          <p:nvPr/>
        </p:nvSpPr>
        <p:spPr>
          <a:xfrm>
            <a:off x="6565175" y="-522800"/>
            <a:ext cx="3075550" cy="1928900"/>
          </a:xfrm>
          <a:custGeom>
            <a:rect b="b" l="l" r="r" t="t"/>
            <a:pathLst>
              <a:path extrusionOk="0" h="77156" w="123022">
                <a:moveTo>
                  <a:pt x="5338" y="334"/>
                </a:moveTo>
                <a:cubicBezTo>
                  <a:pt x="0" y="9707"/>
                  <a:pt x="4504" y="20548"/>
                  <a:pt x="12242" y="26986"/>
                </a:cubicBezTo>
                <a:cubicBezTo>
                  <a:pt x="16345" y="30355"/>
                  <a:pt x="21582" y="31990"/>
                  <a:pt x="25519" y="35626"/>
                </a:cubicBezTo>
                <a:cubicBezTo>
                  <a:pt x="30622" y="40363"/>
                  <a:pt x="29121" y="47801"/>
                  <a:pt x="27754" y="53806"/>
                </a:cubicBezTo>
                <a:cubicBezTo>
                  <a:pt x="26586" y="58876"/>
                  <a:pt x="25585" y="64380"/>
                  <a:pt x="28521" y="69083"/>
                </a:cubicBezTo>
                <a:cubicBezTo>
                  <a:pt x="31089" y="73253"/>
                  <a:pt x="36526" y="75421"/>
                  <a:pt x="41130" y="76088"/>
                </a:cubicBezTo>
                <a:cubicBezTo>
                  <a:pt x="46600" y="76889"/>
                  <a:pt x="51537" y="74254"/>
                  <a:pt x="55907" y="71351"/>
                </a:cubicBezTo>
                <a:cubicBezTo>
                  <a:pt x="60977" y="67982"/>
                  <a:pt x="65614" y="63913"/>
                  <a:pt x="71451" y="61845"/>
                </a:cubicBezTo>
                <a:cubicBezTo>
                  <a:pt x="76121" y="60177"/>
                  <a:pt x="81225" y="60143"/>
                  <a:pt x="86095" y="60577"/>
                </a:cubicBezTo>
                <a:cubicBezTo>
                  <a:pt x="91466" y="61077"/>
                  <a:pt x="97103" y="62145"/>
                  <a:pt x="102007" y="64413"/>
                </a:cubicBezTo>
                <a:cubicBezTo>
                  <a:pt x="109412" y="67849"/>
                  <a:pt x="114315" y="75221"/>
                  <a:pt x="122488" y="77056"/>
                </a:cubicBezTo>
                <a:cubicBezTo>
                  <a:pt x="122855" y="77156"/>
                  <a:pt x="123022" y="76555"/>
                  <a:pt x="122655" y="76488"/>
                </a:cubicBezTo>
                <a:cubicBezTo>
                  <a:pt x="117184" y="75254"/>
                  <a:pt x="113014" y="71418"/>
                  <a:pt x="108745" y="68082"/>
                </a:cubicBezTo>
                <a:cubicBezTo>
                  <a:pt x="104342" y="64680"/>
                  <a:pt x="99772" y="62545"/>
                  <a:pt x="94334" y="61344"/>
                </a:cubicBezTo>
                <a:cubicBezTo>
                  <a:pt x="88497" y="60043"/>
                  <a:pt x="82393" y="59343"/>
                  <a:pt x="76422" y="60077"/>
                </a:cubicBezTo>
                <a:cubicBezTo>
                  <a:pt x="70751" y="60811"/>
                  <a:pt x="65947" y="63546"/>
                  <a:pt x="61378" y="66748"/>
                </a:cubicBezTo>
                <a:cubicBezTo>
                  <a:pt x="56441" y="70217"/>
                  <a:pt x="51571" y="74354"/>
                  <a:pt x="45466" y="75488"/>
                </a:cubicBezTo>
                <a:cubicBezTo>
                  <a:pt x="39295" y="76655"/>
                  <a:pt x="31423" y="73320"/>
                  <a:pt x="28421" y="67716"/>
                </a:cubicBezTo>
                <a:cubicBezTo>
                  <a:pt x="25252" y="61811"/>
                  <a:pt x="28621" y="54239"/>
                  <a:pt x="29521" y="48168"/>
                </a:cubicBezTo>
                <a:cubicBezTo>
                  <a:pt x="30189" y="43398"/>
                  <a:pt x="29388" y="38695"/>
                  <a:pt x="25919" y="35192"/>
                </a:cubicBezTo>
                <a:cubicBezTo>
                  <a:pt x="23717" y="32991"/>
                  <a:pt x="20749" y="31556"/>
                  <a:pt x="18047" y="30122"/>
                </a:cubicBezTo>
                <a:cubicBezTo>
                  <a:pt x="14778" y="28321"/>
                  <a:pt x="11842" y="26152"/>
                  <a:pt x="9340" y="23384"/>
                </a:cubicBezTo>
                <a:cubicBezTo>
                  <a:pt x="3736" y="17313"/>
                  <a:pt x="1602" y="8106"/>
                  <a:pt x="5871" y="701"/>
                </a:cubicBezTo>
                <a:cubicBezTo>
                  <a:pt x="6071" y="301"/>
                  <a:pt x="5538" y="0"/>
                  <a:pt x="5338" y="334"/>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0" name="Google Shape;200;p26"/>
          <p:cNvSpPr/>
          <p:nvPr/>
        </p:nvSpPr>
        <p:spPr>
          <a:xfrm rot="10715375">
            <a:off x="82814" y="-123614"/>
            <a:ext cx="2550299" cy="1036695"/>
          </a:xfrm>
          <a:custGeom>
            <a:rect b="b" l="l" r="r" t="t"/>
            <a:pathLst>
              <a:path extrusionOk="0" h="24585" w="48102">
                <a:moveTo>
                  <a:pt x="46834" y="4870"/>
                </a:moveTo>
                <a:cubicBezTo>
                  <a:pt x="45533" y="1835"/>
                  <a:pt x="41997" y="0"/>
                  <a:pt x="38762" y="601"/>
                </a:cubicBezTo>
                <a:cubicBezTo>
                  <a:pt x="35626" y="1168"/>
                  <a:pt x="33358" y="3536"/>
                  <a:pt x="31023" y="5838"/>
                </a:cubicBezTo>
                <a:cubicBezTo>
                  <a:pt x="29121" y="7706"/>
                  <a:pt x="27153" y="9540"/>
                  <a:pt x="24652" y="10308"/>
                </a:cubicBezTo>
                <a:cubicBezTo>
                  <a:pt x="19314" y="11875"/>
                  <a:pt x="13544" y="7939"/>
                  <a:pt x="8173" y="9273"/>
                </a:cubicBezTo>
                <a:cubicBezTo>
                  <a:pt x="4671" y="10141"/>
                  <a:pt x="2202" y="13043"/>
                  <a:pt x="968" y="16512"/>
                </a:cubicBezTo>
                <a:cubicBezTo>
                  <a:pt x="368" y="18146"/>
                  <a:pt x="34" y="19881"/>
                  <a:pt x="1" y="21582"/>
                </a:cubicBezTo>
                <a:cubicBezTo>
                  <a:pt x="1" y="22583"/>
                  <a:pt x="34" y="23584"/>
                  <a:pt x="268" y="24584"/>
                </a:cubicBezTo>
                <a:lnTo>
                  <a:pt x="7439" y="24584"/>
                </a:lnTo>
                <a:lnTo>
                  <a:pt x="37194" y="24584"/>
                </a:lnTo>
                <a:cubicBezTo>
                  <a:pt x="37928" y="23384"/>
                  <a:pt x="38795" y="22216"/>
                  <a:pt x="39696" y="21149"/>
                </a:cubicBezTo>
                <a:cubicBezTo>
                  <a:pt x="41764" y="18747"/>
                  <a:pt x="44032" y="16545"/>
                  <a:pt x="45667" y="13843"/>
                </a:cubicBezTo>
                <a:cubicBezTo>
                  <a:pt x="47268" y="11175"/>
                  <a:pt x="48102" y="7772"/>
                  <a:pt x="46834" y="487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1" name="Google Shape;201;p26"/>
          <p:cNvSpPr/>
          <p:nvPr/>
        </p:nvSpPr>
        <p:spPr>
          <a:xfrm>
            <a:off x="8035125" y="4066175"/>
            <a:ext cx="1744004" cy="1327363"/>
          </a:xfrm>
          <a:custGeom>
            <a:rect b="b" l="l" r="r" t="t"/>
            <a:pathLst>
              <a:path extrusionOk="0" h="14244" w="18715">
                <a:moveTo>
                  <a:pt x="15445" y="1735"/>
                </a:moveTo>
                <a:cubicBezTo>
                  <a:pt x="14378" y="1034"/>
                  <a:pt x="13044" y="534"/>
                  <a:pt x="11442" y="334"/>
                </a:cubicBezTo>
                <a:cubicBezTo>
                  <a:pt x="9674" y="67"/>
                  <a:pt x="7840" y="0"/>
                  <a:pt x="6205" y="634"/>
                </a:cubicBezTo>
                <a:cubicBezTo>
                  <a:pt x="3970" y="1468"/>
                  <a:pt x="2369" y="3536"/>
                  <a:pt x="1535" y="5804"/>
                </a:cubicBezTo>
                <a:cubicBezTo>
                  <a:pt x="635" y="8206"/>
                  <a:pt x="1" y="11542"/>
                  <a:pt x="501" y="14244"/>
                </a:cubicBezTo>
                <a:lnTo>
                  <a:pt x="16880" y="14244"/>
                </a:lnTo>
                <a:cubicBezTo>
                  <a:pt x="17013" y="14077"/>
                  <a:pt x="17113" y="13910"/>
                  <a:pt x="17180" y="13810"/>
                </a:cubicBezTo>
                <a:cubicBezTo>
                  <a:pt x="17880" y="12543"/>
                  <a:pt x="18181" y="11142"/>
                  <a:pt x="18347" y="9707"/>
                </a:cubicBezTo>
                <a:cubicBezTo>
                  <a:pt x="18714" y="6038"/>
                  <a:pt x="17814" y="3336"/>
                  <a:pt x="15445" y="1735"/>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 name="Google Shape;202;p26"/>
          <p:cNvSpPr/>
          <p:nvPr/>
        </p:nvSpPr>
        <p:spPr>
          <a:xfrm rot="7605318">
            <a:off x="-713630" y="3173473"/>
            <a:ext cx="1917229" cy="1847179"/>
          </a:xfrm>
          <a:custGeom>
            <a:rect b="b" l="l" r="r" t="t"/>
            <a:pathLst>
              <a:path extrusionOk="0" h="73887" w="76689">
                <a:moveTo>
                  <a:pt x="76355" y="6972"/>
                </a:moveTo>
                <a:cubicBezTo>
                  <a:pt x="71552" y="4170"/>
                  <a:pt x="66648" y="1468"/>
                  <a:pt x="60977" y="1368"/>
                </a:cubicBezTo>
                <a:cubicBezTo>
                  <a:pt x="56341" y="1301"/>
                  <a:pt x="52304" y="3603"/>
                  <a:pt x="49969" y="7606"/>
                </a:cubicBezTo>
                <a:cubicBezTo>
                  <a:pt x="47601" y="11675"/>
                  <a:pt x="47201" y="16645"/>
                  <a:pt x="45700" y="21049"/>
                </a:cubicBezTo>
                <a:cubicBezTo>
                  <a:pt x="43798" y="26786"/>
                  <a:pt x="39429" y="32290"/>
                  <a:pt x="34592" y="35859"/>
                </a:cubicBezTo>
                <a:cubicBezTo>
                  <a:pt x="32257" y="37560"/>
                  <a:pt x="29522" y="38695"/>
                  <a:pt x="26653" y="38961"/>
                </a:cubicBezTo>
                <a:cubicBezTo>
                  <a:pt x="23284" y="39228"/>
                  <a:pt x="19981" y="37827"/>
                  <a:pt x="16946" y="36660"/>
                </a:cubicBezTo>
                <a:cubicBezTo>
                  <a:pt x="12476" y="34925"/>
                  <a:pt x="7239" y="33691"/>
                  <a:pt x="3269" y="37160"/>
                </a:cubicBezTo>
                <a:cubicBezTo>
                  <a:pt x="0" y="40029"/>
                  <a:pt x="101" y="44665"/>
                  <a:pt x="2169" y="48068"/>
                </a:cubicBezTo>
                <a:cubicBezTo>
                  <a:pt x="3336" y="50003"/>
                  <a:pt x="5104" y="51537"/>
                  <a:pt x="6639" y="53172"/>
                </a:cubicBezTo>
                <a:cubicBezTo>
                  <a:pt x="8840" y="55440"/>
                  <a:pt x="10508" y="57942"/>
                  <a:pt x="11575" y="60944"/>
                </a:cubicBezTo>
                <a:cubicBezTo>
                  <a:pt x="12943" y="64947"/>
                  <a:pt x="12843" y="69350"/>
                  <a:pt x="11575" y="73353"/>
                </a:cubicBezTo>
                <a:cubicBezTo>
                  <a:pt x="11442" y="73720"/>
                  <a:pt x="12009" y="73886"/>
                  <a:pt x="12142" y="73519"/>
                </a:cubicBezTo>
                <a:cubicBezTo>
                  <a:pt x="13644" y="69016"/>
                  <a:pt x="13543" y="63913"/>
                  <a:pt x="11675" y="59543"/>
                </a:cubicBezTo>
                <a:cubicBezTo>
                  <a:pt x="10775" y="57341"/>
                  <a:pt x="9507" y="55407"/>
                  <a:pt x="7939" y="53605"/>
                </a:cubicBezTo>
                <a:cubicBezTo>
                  <a:pt x="6038" y="51504"/>
                  <a:pt x="3870" y="49702"/>
                  <a:pt x="2369" y="47267"/>
                </a:cubicBezTo>
                <a:cubicBezTo>
                  <a:pt x="701" y="44599"/>
                  <a:pt x="968" y="41430"/>
                  <a:pt x="2602" y="38861"/>
                </a:cubicBezTo>
                <a:cubicBezTo>
                  <a:pt x="4771" y="35426"/>
                  <a:pt x="9040" y="35225"/>
                  <a:pt x="12643" y="35993"/>
                </a:cubicBezTo>
                <a:cubicBezTo>
                  <a:pt x="18147" y="37160"/>
                  <a:pt x="22717" y="40429"/>
                  <a:pt x="28554" y="39328"/>
                </a:cubicBezTo>
                <a:cubicBezTo>
                  <a:pt x="33491" y="38394"/>
                  <a:pt x="37527" y="34592"/>
                  <a:pt x="40596" y="30922"/>
                </a:cubicBezTo>
                <a:cubicBezTo>
                  <a:pt x="43965" y="26853"/>
                  <a:pt x="46167" y="22383"/>
                  <a:pt x="47468" y="17246"/>
                </a:cubicBezTo>
                <a:cubicBezTo>
                  <a:pt x="48769" y="12075"/>
                  <a:pt x="49836" y="6405"/>
                  <a:pt x="54806" y="3503"/>
                </a:cubicBezTo>
                <a:cubicBezTo>
                  <a:pt x="60710" y="0"/>
                  <a:pt x="68049" y="3136"/>
                  <a:pt x="73453" y="6071"/>
                </a:cubicBezTo>
                <a:cubicBezTo>
                  <a:pt x="74320" y="6538"/>
                  <a:pt x="75154" y="7039"/>
                  <a:pt x="75988" y="7539"/>
                </a:cubicBezTo>
                <a:cubicBezTo>
                  <a:pt x="76388" y="7706"/>
                  <a:pt x="76689" y="7172"/>
                  <a:pt x="76355" y="6972"/>
                </a:cubicBez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 name="Google Shape;203;p26"/>
          <p:cNvSpPr txBox="1"/>
          <p:nvPr>
            <p:ph type="title"/>
          </p:nvPr>
        </p:nvSpPr>
        <p:spPr>
          <a:xfrm>
            <a:off x="713250" y="469500"/>
            <a:ext cx="7717500" cy="4539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2800"/>
              <a:buNone/>
              <a:defRPr sz="3100">
                <a:latin typeface="Commissioner ExtraBold"/>
                <a:ea typeface="Commissioner ExtraBold"/>
                <a:cs typeface="Commissioner ExtraBold"/>
                <a:sym typeface="Commissioner ExtraBold"/>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04" name="Google Shape;204;p26"/>
          <p:cNvSpPr txBox="1"/>
          <p:nvPr>
            <p:ph idx="1" type="subTitle"/>
          </p:nvPr>
        </p:nvSpPr>
        <p:spPr>
          <a:xfrm>
            <a:off x="1426900" y="3058175"/>
            <a:ext cx="2031000" cy="10080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205" name="Google Shape;205;p26"/>
          <p:cNvSpPr txBox="1"/>
          <p:nvPr>
            <p:ph idx="2" type="title"/>
          </p:nvPr>
        </p:nvSpPr>
        <p:spPr>
          <a:xfrm>
            <a:off x="1427350" y="2622575"/>
            <a:ext cx="2030100" cy="317100"/>
          </a:xfrm>
          <a:prstGeom prst="rect">
            <a:avLst/>
          </a:prstGeom>
          <a:noFill/>
          <a:ln>
            <a:noFill/>
          </a:ln>
        </p:spPr>
        <p:txBody>
          <a:bodyPr anchorCtr="0" anchor="ctr" bIns="0" lIns="0" spcFirstLastPara="1" rIns="0" wrap="square" tIns="0">
            <a:noAutofit/>
          </a:bodyPr>
          <a:lstStyle>
            <a:lvl1pPr lvl="0" marR="0" algn="ctr">
              <a:lnSpc>
                <a:spcPct val="80000"/>
              </a:lnSpc>
              <a:spcBef>
                <a:spcPts val="0"/>
              </a:spcBef>
              <a:spcAft>
                <a:spcPts val="0"/>
              </a:spcAft>
              <a:buSzPts val="2800"/>
              <a:buNone/>
              <a:defRPr b="1" sz="2000">
                <a:solidFill>
                  <a:schemeClr val="lt1"/>
                </a:solidFill>
                <a:latin typeface="Syne"/>
                <a:ea typeface="Syne"/>
                <a:cs typeface="Syne"/>
                <a:sym typeface="Syne"/>
              </a:defRPr>
            </a:lvl1pPr>
            <a:lvl2pPr lvl="1" algn="ctr">
              <a:lnSpc>
                <a:spcPct val="100000"/>
              </a:lnSpc>
              <a:spcBef>
                <a:spcPts val="0"/>
              </a:spcBef>
              <a:spcAft>
                <a:spcPts val="0"/>
              </a:spcAft>
              <a:buSzPts val="4000"/>
              <a:buNone/>
              <a:defRPr sz="4000"/>
            </a:lvl2pPr>
            <a:lvl3pPr lvl="2" algn="ctr">
              <a:lnSpc>
                <a:spcPct val="100000"/>
              </a:lnSpc>
              <a:spcBef>
                <a:spcPts val="0"/>
              </a:spcBef>
              <a:spcAft>
                <a:spcPts val="0"/>
              </a:spcAft>
              <a:buSzPts val="4000"/>
              <a:buNone/>
              <a:defRPr sz="4000"/>
            </a:lvl3pPr>
            <a:lvl4pPr lvl="3" algn="ctr">
              <a:lnSpc>
                <a:spcPct val="100000"/>
              </a:lnSpc>
              <a:spcBef>
                <a:spcPts val="0"/>
              </a:spcBef>
              <a:spcAft>
                <a:spcPts val="0"/>
              </a:spcAft>
              <a:buSzPts val="4000"/>
              <a:buNone/>
              <a:defRPr sz="4000"/>
            </a:lvl4pPr>
            <a:lvl5pPr lvl="4" algn="ctr">
              <a:lnSpc>
                <a:spcPct val="100000"/>
              </a:lnSpc>
              <a:spcBef>
                <a:spcPts val="0"/>
              </a:spcBef>
              <a:spcAft>
                <a:spcPts val="0"/>
              </a:spcAft>
              <a:buSzPts val="4000"/>
              <a:buNone/>
              <a:defRPr sz="4000"/>
            </a:lvl5pPr>
            <a:lvl6pPr lvl="5" algn="ctr">
              <a:lnSpc>
                <a:spcPct val="100000"/>
              </a:lnSpc>
              <a:spcBef>
                <a:spcPts val="0"/>
              </a:spcBef>
              <a:spcAft>
                <a:spcPts val="0"/>
              </a:spcAft>
              <a:buSzPts val="4000"/>
              <a:buNone/>
              <a:defRPr sz="4000"/>
            </a:lvl6pPr>
            <a:lvl7pPr lvl="6" algn="ctr">
              <a:lnSpc>
                <a:spcPct val="100000"/>
              </a:lnSpc>
              <a:spcBef>
                <a:spcPts val="0"/>
              </a:spcBef>
              <a:spcAft>
                <a:spcPts val="0"/>
              </a:spcAft>
              <a:buSzPts val="4000"/>
              <a:buNone/>
              <a:defRPr sz="4000"/>
            </a:lvl7pPr>
            <a:lvl8pPr lvl="7" algn="ctr">
              <a:lnSpc>
                <a:spcPct val="100000"/>
              </a:lnSpc>
              <a:spcBef>
                <a:spcPts val="0"/>
              </a:spcBef>
              <a:spcAft>
                <a:spcPts val="0"/>
              </a:spcAft>
              <a:buSzPts val="4000"/>
              <a:buNone/>
              <a:defRPr sz="4000"/>
            </a:lvl8pPr>
            <a:lvl9pPr lvl="8" algn="ctr">
              <a:lnSpc>
                <a:spcPct val="100000"/>
              </a:lnSpc>
              <a:spcBef>
                <a:spcPts val="0"/>
              </a:spcBef>
              <a:spcAft>
                <a:spcPts val="0"/>
              </a:spcAft>
              <a:buSzPts val="4000"/>
              <a:buNone/>
              <a:defRPr sz="4000"/>
            </a:lvl9pPr>
          </a:lstStyle>
          <a:p/>
        </p:txBody>
      </p:sp>
      <p:sp>
        <p:nvSpPr>
          <p:cNvPr id="206" name="Google Shape;206;p26"/>
          <p:cNvSpPr txBox="1"/>
          <p:nvPr>
            <p:ph idx="3" type="subTitle"/>
          </p:nvPr>
        </p:nvSpPr>
        <p:spPr>
          <a:xfrm>
            <a:off x="5686100" y="3058175"/>
            <a:ext cx="2031000" cy="10080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207" name="Google Shape;207;p26"/>
          <p:cNvSpPr txBox="1"/>
          <p:nvPr>
            <p:ph idx="4" type="title"/>
          </p:nvPr>
        </p:nvSpPr>
        <p:spPr>
          <a:xfrm>
            <a:off x="5686550" y="2622575"/>
            <a:ext cx="2030100" cy="317100"/>
          </a:xfrm>
          <a:prstGeom prst="rect">
            <a:avLst/>
          </a:prstGeom>
          <a:noFill/>
          <a:ln>
            <a:noFill/>
          </a:ln>
        </p:spPr>
        <p:txBody>
          <a:bodyPr anchorCtr="0" anchor="ctr" bIns="0" lIns="0" spcFirstLastPara="1" rIns="0" wrap="square" tIns="0">
            <a:noAutofit/>
          </a:bodyPr>
          <a:lstStyle>
            <a:lvl1pPr lvl="0" marR="0" algn="ctr">
              <a:lnSpc>
                <a:spcPct val="80000"/>
              </a:lnSpc>
              <a:spcBef>
                <a:spcPts val="0"/>
              </a:spcBef>
              <a:spcAft>
                <a:spcPts val="0"/>
              </a:spcAft>
              <a:buSzPts val="2800"/>
              <a:buNone/>
              <a:defRPr b="1" sz="2000">
                <a:solidFill>
                  <a:schemeClr val="lt2"/>
                </a:solidFill>
                <a:latin typeface="Syne"/>
                <a:ea typeface="Syne"/>
                <a:cs typeface="Syne"/>
                <a:sym typeface="Syne"/>
              </a:defRPr>
            </a:lvl1pPr>
            <a:lvl2pPr lvl="1" algn="ctr">
              <a:lnSpc>
                <a:spcPct val="100000"/>
              </a:lnSpc>
              <a:spcBef>
                <a:spcPts val="0"/>
              </a:spcBef>
              <a:spcAft>
                <a:spcPts val="0"/>
              </a:spcAft>
              <a:buSzPts val="4000"/>
              <a:buNone/>
              <a:defRPr sz="4000"/>
            </a:lvl2pPr>
            <a:lvl3pPr lvl="2" algn="ctr">
              <a:lnSpc>
                <a:spcPct val="100000"/>
              </a:lnSpc>
              <a:spcBef>
                <a:spcPts val="0"/>
              </a:spcBef>
              <a:spcAft>
                <a:spcPts val="0"/>
              </a:spcAft>
              <a:buSzPts val="4000"/>
              <a:buNone/>
              <a:defRPr sz="4000"/>
            </a:lvl3pPr>
            <a:lvl4pPr lvl="3" algn="ctr">
              <a:lnSpc>
                <a:spcPct val="100000"/>
              </a:lnSpc>
              <a:spcBef>
                <a:spcPts val="0"/>
              </a:spcBef>
              <a:spcAft>
                <a:spcPts val="0"/>
              </a:spcAft>
              <a:buSzPts val="4000"/>
              <a:buNone/>
              <a:defRPr sz="4000"/>
            </a:lvl4pPr>
            <a:lvl5pPr lvl="4" algn="ctr">
              <a:lnSpc>
                <a:spcPct val="100000"/>
              </a:lnSpc>
              <a:spcBef>
                <a:spcPts val="0"/>
              </a:spcBef>
              <a:spcAft>
                <a:spcPts val="0"/>
              </a:spcAft>
              <a:buSzPts val="4000"/>
              <a:buNone/>
              <a:defRPr sz="4000"/>
            </a:lvl5pPr>
            <a:lvl6pPr lvl="5" algn="ctr">
              <a:lnSpc>
                <a:spcPct val="100000"/>
              </a:lnSpc>
              <a:spcBef>
                <a:spcPts val="0"/>
              </a:spcBef>
              <a:spcAft>
                <a:spcPts val="0"/>
              </a:spcAft>
              <a:buSzPts val="4000"/>
              <a:buNone/>
              <a:defRPr sz="4000"/>
            </a:lvl6pPr>
            <a:lvl7pPr lvl="6" algn="ctr">
              <a:lnSpc>
                <a:spcPct val="100000"/>
              </a:lnSpc>
              <a:spcBef>
                <a:spcPts val="0"/>
              </a:spcBef>
              <a:spcAft>
                <a:spcPts val="0"/>
              </a:spcAft>
              <a:buSzPts val="4000"/>
              <a:buNone/>
              <a:defRPr sz="4000"/>
            </a:lvl7pPr>
            <a:lvl8pPr lvl="7" algn="ctr">
              <a:lnSpc>
                <a:spcPct val="100000"/>
              </a:lnSpc>
              <a:spcBef>
                <a:spcPts val="0"/>
              </a:spcBef>
              <a:spcAft>
                <a:spcPts val="0"/>
              </a:spcAft>
              <a:buSzPts val="4000"/>
              <a:buNone/>
              <a:defRPr sz="4000"/>
            </a:lvl8pPr>
            <a:lvl9pPr lvl="8" algn="ctr">
              <a:lnSpc>
                <a:spcPct val="100000"/>
              </a:lnSpc>
              <a:spcBef>
                <a:spcPts val="0"/>
              </a:spcBef>
              <a:spcAft>
                <a:spcPts val="0"/>
              </a:spcAft>
              <a:buSzPts val="4000"/>
              <a:buNone/>
              <a:defRPr sz="4000"/>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12">
    <p:spTree>
      <p:nvGrpSpPr>
        <p:cNvPr id="208" name="Shape 208"/>
        <p:cNvGrpSpPr/>
        <p:nvPr/>
      </p:nvGrpSpPr>
      <p:grpSpPr>
        <a:xfrm>
          <a:off x="0" y="0"/>
          <a:ext cx="0" cy="0"/>
          <a:chOff x="0" y="0"/>
          <a:chExt cx="0" cy="0"/>
        </a:xfrm>
      </p:grpSpPr>
      <p:sp>
        <p:nvSpPr>
          <p:cNvPr id="209" name="Google Shape;209;p27"/>
          <p:cNvSpPr/>
          <p:nvPr/>
        </p:nvSpPr>
        <p:spPr>
          <a:xfrm>
            <a:off x="680325" y="-66800"/>
            <a:ext cx="725515" cy="673834"/>
          </a:xfrm>
          <a:custGeom>
            <a:rect b="b" l="l" r="r" t="t"/>
            <a:pathLst>
              <a:path extrusionOk="0" h="15646" w="16846">
                <a:moveTo>
                  <a:pt x="9207" y="14544"/>
                </a:moveTo>
                <a:cubicBezTo>
                  <a:pt x="11876" y="15645"/>
                  <a:pt x="14377" y="15145"/>
                  <a:pt x="16846" y="14211"/>
                </a:cubicBezTo>
                <a:cubicBezTo>
                  <a:pt x="13343" y="13043"/>
                  <a:pt x="10274" y="10608"/>
                  <a:pt x="8807" y="7206"/>
                </a:cubicBezTo>
                <a:cubicBezTo>
                  <a:pt x="7806" y="4971"/>
                  <a:pt x="7606" y="2502"/>
                  <a:pt x="7639" y="1"/>
                </a:cubicBezTo>
                <a:lnTo>
                  <a:pt x="0" y="1"/>
                </a:lnTo>
                <a:cubicBezTo>
                  <a:pt x="101" y="2969"/>
                  <a:pt x="1401" y="6038"/>
                  <a:pt x="2836" y="8540"/>
                </a:cubicBezTo>
                <a:cubicBezTo>
                  <a:pt x="4304" y="11142"/>
                  <a:pt x="6405" y="13444"/>
                  <a:pt x="9207" y="14544"/>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 name="Google Shape;210;p27"/>
          <p:cNvSpPr/>
          <p:nvPr/>
        </p:nvSpPr>
        <p:spPr>
          <a:xfrm>
            <a:off x="2063815" y="303848"/>
            <a:ext cx="793045" cy="291696"/>
          </a:xfrm>
          <a:custGeom>
            <a:rect b="b" l="l" r="r" t="t"/>
            <a:pathLst>
              <a:path extrusionOk="0" h="6773" w="18414">
                <a:moveTo>
                  <a:pt x="7939" y="768"/>
                </a:moveTo>
                <a:cubicBezTo>
                  <a:pt x="5171" y="1402"/>
                  <a:pt x="2602" y="2769"/>
                  <a:pt x="0" y="3970"/>
                </a:cubicBezTo>
                <a:cubicBezTo>
                  <a:pt x="934" y="4471"/>
                  <a:pt x="1902" y="4971"/>
                  <a:pt x="2902" y="5371"/>
                </a:cubicBezTo>
                <a:cubicBezTo>
                  <a:pt x="6672" y="6772"/>
                  <a:pt x="11042" y="6105"/>
                  <a:pt x="14444" y="4037"/>
                </a:cubicBezTo>
                <a:cubicBezTo>
                  <a:pt x="15945" y="3103"/>
                  <a:pt x="17279" y="1935"/>
                  <a:pt x="18414" y="635"/>
                </a:cubicBezTo>
                <a:cubicBezTo>
                  <a:pt x="14911" y="368"/>
                  <a:pt x="11375" y="1"/>
                  <a:pt x="7939" y="768"/>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 name="Google Shape;211;p27"/>
          <p:cNvSpPr/>
          <p:nvPr/>
        </p:nvSpPr>
        <p:spPr>
          <a:xfrm>
            <a:off x="1007861" y="-66800"/>
            <a:ext cx="2673587" cy="668063"/>
          </a:xfrm>
          <a:custGeom>
            <a:rect b="b" l="l" r="r" t="t"/>
            <a:pathLst>
              <a:path extrusionOk="0" h="15512" w="62079">
                <a:moveTo>
                  <a:pt x="34" y="1"/>
                </a:moveTo>
                <a:cubicBezTo>
                  <a:pt x="1" y="2502"/>
                  <a:pt x="201" y="4971"/>
                  <a:pt x="1202" y="7206"/>
                </a:cubicBezTo>
                <a:cubicBezTo>
                  <a:pt x="2669" y="10541"/>
                  <a:pt x="5772" y="13043"/>
                  <a:pt x="9241" y="14211"/>
                </a:cubicBezTo>
                <a:cubicBezTo>
                  <a:pt x="9608" y="14344"/>
                  <a:pt x="10008" y="14478"/>
                  <a:pt x="10408" y="14544"/>
                </a:cubicBezTo>
                <a:cubicBezTo>
                  <a:pt x="14378" y="15512"/>
                  <a:pt x="18581" y="14945"/>
                  <a:pt x="22384" y="13477"/>
                </a:cubicBezTo>
                <a:cubicBezTo>
                  <a:pt x="23084" y="13177"/>
                  <a:pt x="23851" y="12876"/>
                  <a:pt x="24552" y="12543"/>
                </a:cubicBezTo>
                <a:cubicBezTo>
                  <a:pt x="27187" y="11342"/>
                  <a:pt x="29722" y="9974"/>
                  <a:pt x="32524" y="9341"/>
                </a:cubicBezTo>
                <a:cubicBezTo>
                  <a:pt x="35927" y="8540"/>
                  <a:pt x="39462" y="8974"/>
                  <a:pt x="42965" y="9207"/>
                </a:cubicBezTo>
                <a:cubicBezTo>
                  <a:pt x="46034" y="9474"/>
                  <a:pt x="49069" y="9574"/>
                  <a:pt x="51971" y="8840"/>
                </a:cubicBezTo>
                <a:cubicBezTo>
                  <a:pt x="56475" y="7673"/>
                  <a:pt x="60277" y="4270"/>
                  <a:pt x="62079" y="1"/>
                </a:cubicBezTo>
                <a:lnTo>
                  <a:pt x="34" y="1"/>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 name="Google Shape;212;p27"/>
          <p:cNvSpPr/>
          <p:nvPr/>
        </p:nvSpPr>
        <p:spPr>
          <a:xfrm>
            <a:off x="7602374" y="3763375"/>
            <a:ext cx="2751085" cy="1988329"/>
          </a:xfrm>
          <a:custGeom>
            <a:rect b="b" l="l" r="r" t="t"/>
            <a:pathLst>
              <a:path extrusionOk="0" h="26954" w="37294">
                <a:moveTo>
                  <a:pt x="37060" y="8807"/>
                </a:moveTo>
                <a:cubicBezTo>
                  <a:pt x="36994" y="7840"/>
                  <a:pt x="36727" y="6872"/>
                  <a:pt x="36193" y="6138"/>
                </a:cubicBezTo>
                <a:cubicBezTo>
                  <a:pt x="32390" y="668"/>
                  <a:pt x="24718" y="7406"/>
                  <a:pt x="20282" y="3303"/>
                </a:cubicBezTo>
                <a:cubicBezTo>
                  <a:pt x="18180" y="1268"/>
                  <a:pt x="17546" y="1"/>
                  <a:pt x="14111" y="1068"/>
                </a:cubicBezTo>
                <a:cubicBezTo>
                  <a:pt x="11342" y="1902"/>
                  <a:pt x="8940" y="4270"/>
                  <a:pt x="8507" y="7206"/>
                </a:cubicBezTo>
                <a:cubicBezTo>
                  <a:pt x="8240" y="8707"/>
                  <a:pt x="8507" y="10275"/>
                  <a:pt x="8407" y="11842"/>
                </a:cubicBezTo>
                <a:cubicBezTo>
                  <a:pt x="8373" y="12743"/>
                  <a:pt x="8206" y="13644"/>
                  <a:pt x="7706" y="14411"/>
                </a:cubicBezTo>
                <a:cubicBezTo>
                  <a:pt x="6272" y="16813"/>
                  <a:pt x="2836" y="17280"/>
                  <a:pt x="1435" y="19715"/>
                </a:cubicBezTo>
                <a:cubicBezTo>
                  <a:pt x="1" y="22350"/>
                  <a:pt x="2269" y="25986"/>
                  <a:pt x="5238" y="26453"/>
                </a:cubicBezTo>
                <a:cubicBezTo>
                  <a:pt x="8206" y="26953"/>
                  <a:pt x="11209" y="25085"/>
                  <a:pt x="12876" y="22550"/>
                </a:cubicBezTo>
                <a:cubicBezTo>
                  <a:pt x="13911" y="20916"/>
                  <a:pt x="14611" y="19048"/>
                  <a:pt x="16045" y="17747"/>
                </a:cubicBezTo>
                <a:cubicBezTo>
                  <a:pt x="17880" y="16145"/>
                  <a:pt x="20482" y="15912"/>
                  <a:pt x="22984" y="16145"/>
                </a:cubicBezTo>
                <a:cubicBezTo>
                  <a:pt x="23351" y="16179"/>
                  <a:pt x="23684" y="16212"/>
                  <a:pt x="24051" y="16246"/>
                </a:cubicBezTo>
                <a:cubicBezTo>
                  <a:pt x="26853" y="16579"/>
                  <a:pt x="29722" y="17146"/>
                  <a:pt x="32357" y="16145"/>
                </a:cubicBezTo>
                <a:cubicBezTo>
                  <a:pt x="35326" y="15011"/>
                  <a:pt x="37294" y="11876"/>
                  <a:pt x="37060" y="8807"/>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p27"/>
          <p:cNvSpPr/>
          <p:nvPr/>
        </p:nvSpPr>
        <p:spPr>
          <a:xfrm>
            <a:off x="7758925" y="3787600"/>
            <a:ext cx="1917225" cy="1847175"/>
          </a:xfrm>
          <a:custGeom>
            <a:rect b="b" l="l" r="r" t="t"/>
            <a:pathLst>
              <a:path extrusionOk="0" h="73887" w="76689">
                <a:moveTo>
                  <a:pt x="76355" y="6972"/>
                </a:moveTo>
                <a:cubicBezTo>
                  <a:pt x="71552" y="4170"/>
                  <a:pt x="66648" y="1468"/>
                  <a:pt x="60977" y="1368"/>
                </a:cubicBezTo>
                <a:cubicBezTo>
                  <a:pt x="56341" y="1301"/>
                  <a:pt x="52304" y="3603"/>
                  <a:pt x="49969" y="7606"/>
                </a:cubicBezTo>
                <a:cubicBezTo>
                  <a:pt x="47601" y="11675"/>
                  <a:pt x="47201" y="16645"/>
                  <a:pt x="45700" y="21049"/>
                </a:cubicBezTo>
                <a:cubicBezTo>
                  <a:pt x="43798" y="26786"/>
                  <a:pt x="39429" y="32290"/>
                  <a:pt x="34592" y="35859"/>
                </a:cubicBezTo>
                <a:cubicBezTo>
                  <a:pt x="32257" y="37560"/>
                  <a:pt x="29522" y="38695"/>
                  <a:pt x="26653" y="38961"/>
                </a:cubicBezTo>
                <a:cubicBezTo>
                  <a:pt x="23284" y="39228"/>
                  <a:pt x="19981" y="37827"/>
                  <a:pt x="16946" y="36660"/>
                </a:cubicBezTo>
                <a:cubicBezTo>
                  <a:pt x="12476" y="34925"/>
                  <a:pt x="7239" y="33691"/>
                  <a:pt x="3269" y="37160"/>
                </a:cubicBezTo>
                <a:cubicBezTo>
                  <a:pt x="0" y="40029"/>
                  <a:pt x="101" y="44665"/>
                  <a:pt x="2169" y="48068"/>
                </a:cubicBezTo>
                <a:cubicBezTo>
                  <a:pt x="3336" y="50003"/>
                  <a:pt x="5104" y="51537"/>
                  <a:pt x="6639" y="53172"/>
                </a:cubicBezTo>
                <a:cubicBezTo>
                  <a:pt x="8840" y="55440"/>
                  <a:pt x="10508" y="57942"/>
                  <a:pt x="11575" y="60944"/>
                </a:cubicBezTo>
                <a:cubicBezTo>
                  <a:pt x="12943" y="64947"/>
                  <a:pt x="12843" y="69350"/>
                  <a:pt x="11575" y="73353"/>
                </a:cubicBezTo>
                <a:cubicBezTo>
                  <a:pt x="11442" y="73720"/>
                  <a:pt x="12009" y="73886"/>
                  <a:pt x="12142" y="73519"/>
                </a:cubicBezTo>
                <a:cubicBezTo>
                  <a:pt x="13644" y="69016"/>
                  <a:pt x="13543" y="63913"/>
                  <a:pt x="11675" y="59543"/>
                </a:cubicBezTo>
                <a:cubicBezTo>
                  <a:pt x="10775" y="57341"/>
                  <a:pt x="9507" y="55407"/>
                  <a:pt x="7939" y="53605"/>
                </a:cubicBezTo>
                <a:cubicBezTo>
                  <a:pt x="6038" y="51504"/>
                  <a:pt x="3870" y="49702"/>
                  <a:pt x="2369" y="47267"/>
                </a:cubicBezTo>
                <a:cubicBezTo>
                  <a:pt x="701" y="44599"/>
                  <a:pt x="968" y="41430"/>
                  <a:pt x="2602" y="38861"/>
                </a:cubicBezTo>
                <a:cubicBezTo>
                  <a:pt x="4771" y="35426"/>
                  <a:pt x="9040" y="35225"/>
                  <a:pt x="12643" y="35993"/>
                </a:cubicBezTo>
                <a:cubicBezTo>
                  <a:pt x="18147" y="37160"/>
                  <a:pt x="22717" y="40429"/>
                  <a:pt x="28554" y="39328"/>
                </a:cubicBezTo>
                <a:cubicBezTo>
                  <a:pt x="33491" y="38394"/>
                  <a:pt x="37527" y="34592"/>
                  <a:pt x="40596" y="30922"/>
                </a:cubicBezTo>
                <a:cubicBezTo>
                  <a:pt x="43965" y="26853"/>
                  <a:pt x="46167" y="22383"/>
                  <a:pt x="47468" y="17246"/>
                </a:cubicBezTo>
                <a:cubicBezTo>
                  <a:pt x="48769" y="12075"/>
                  <a:pt x="49836" y="6405"/>
                  <a:pt x="54806" y="3503"/>
                </a:cubicBezTo>
                <a:cubicBezTo>
                  <a:pt x="60710" y="0"/>
                  <a:pt x="68049" y="3136"/>
                  <a:pt x="73453" y="6071"/>
                </a:cubicBezTo>
                <a:cubicBezTo>
                  <a:pt x="74320" y="6538"/>
                  <a:pt x="75154" y="7039"/>
                  <a:pt x="75988" y="7539"/>
                </a:cubicBezTo>
                <a:cubicBezTo>
                  <a:pt x="76388" y="7706"/>
                  <a:pt x="76689" y="7172"/>
                  <a:pt x="76355" y="6972"/>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4" name="Google Shape;214;p27"/>
          <p:cNvSpPr/>
          <p:nvPr/>
        </p:nvSpPr>
        <p:spPr>
          <a:xfrm>
            <a:off x="-1125150" y="-242825"/>
            <a:ext cx="2531000" cy="1293450"/>
          </a:xfrm>
          <a:custGeom>
            <a:rect b="b" l="l" r="r" t="t"/>
            <a:pathLst>
              <a:path extrusionOk="0" h="51738" w="101240">
                <a:moveTo>
                  <a:pt x="100572" y="234"/>
                </a:moveTo>
                <a:cubicBezTo>
                  <a:pt x="96369" y="2669"/>
                  <a:pt x="93000" y="6139"/>
                  <a:pt x="90531" y="10342"/>
                </a:cubicBezTo>
                <a:cubicBezTo>
                  <a:pt x="89364" y="12343"/>
                  <a:pt x="88530" y="14511"/>
                  <a:pt x="87930" y="16746"/>
                </a:cubicBezTo>
                <a:cubicBezTo>
                  <a:pt x="87162" y="19581"/>
                  <a:pt x="87029" y="22584"/>
                  <a:pt x="86162" y="25352"/>
                </a:cubicBezTo>
                <a:cubicBezTo>
                  <a:pt x="83827" y="32624"/>
                  <a:pt x="75354" y="33091"/>
                  <a:pt x="69150" y="31490"/>
                </a:cubicBezTo>
                <a:cubicBezTo>
                  <a:pt x="64513" y="30322"/>
                  <a:pt x="59476" y="27687"/>
                  <a:pt x="55206" y="31223"/>
                </a:cubicBezTo>
                <a:cubicBezTo>
                  <a:pt x="53572" y="32624"/>
                  <a:pt x="52671" y="34726"/>
                  <a:pt x="51737" y="36594"/>
                </a:cubicBezTo>
                <a:cubicBezTo>
                  <a:pt x="50369" y="39362"/>
                  <a:pt x="48702" y="41797"/>
                  <a:pt x="46133" y="43632"/>
                </a:cubicBezTo>
                <a:cubicBezTo>
                  <a:pt x="40162" y="47802"/>
                  <a:pt x="34692" y="43899"/>
                  <a:pt x="29488" y="40763"/>
                </a:cubicBezTo>
                <a:cubicBezTo>
                  <a:pt x="20582" y="35326"/>
                  <a:pt x="9307" y="37494"/>
                  <a:pt x="3002" y="45700"/>
                </a:cubicBezTo>
                <a:cubicBezTo>
                  <a:pt x="1701" y="47368"/>
                  <a:pt x="801" y="49236"/>
                  <a:pt x="134" y="51204"/>
                </a:cubicBezTo>
                <a:cubicBezTo>
                  <a:pt x="0" y="51571"/>
                  <a:pt x="567" y="51738"/>
                  <a:pt x="701" y="51371"/>
                </a:cubicBezTo>
                <a:cubicBezTo>
                  <a:pt x="2702" y="45667"/>
                  <a:pt x="7139" y="41297"/>
                  <a:pt x="12843" y="39296"/>
                </a:cubicBezTo>
                <a:cubicBezTo>
                  <a:pt x="19181" y="37061"/>
                  <a:pt x="25485" y="38862"/>
                  <a:pt x="30889" y="42364"/>
                </a:cubicBezTo>
                <a:cubicBezTo>
                  <a:pt x="35092" y="45033"/>
                  <a:pt x="39195" y="47301"/>
                  <a:pt x="44198" y="45400"/>
                </a:cubicBezTo>
                <a:cubicBezTo>
                  <a:pt x="48802" y="43665"/>
                  <a:pt x="51037" y="39462"/>
                  <a:pt x="53138" y="35359"/>
                </a:cubicBezTo>
                <a:cubicBezTo>
                  <a:pt x="54639" y="32457"/>
                  <a:pt x="56574" y="30222"/>
                  <a:pt x="60076" y="30056"/>
                </a:cubicBezTo>
                <a:cubicBezTo>
                  <a:pt x="63345" y="29889"/>
                  <a:pt x="66648" y="31523"/>
                  <a:pt x="69717" y="32324"/>
                </a:cubicBezTo>
                <a:cubicBezTo>
                  <a:pt x="74220" y="33458"/>
                  <a:pt x="79724" y="33491"/>
                  <a:pt x="83493" y="30322"/>
                </a:cubicBezTo>
                <a:cubicBezTo>
                  <a:pt x="87729" y="26787"/>
                  <a:pt x="87396" y="21216"/>
                  <a:pt x="88730" y="16312"/>
                </a:cubicBezTo>
                <a:cubicBezTo>
                  <a:pt x="90231" y="10809"/>
                  <a:pt x="93800" y="5938"/>
                  <a:pt x="98304" y="2469"/>
                </a:cubicBezTo>
                <a:cubicBezTo>
                  <a:pt x="99138" y="1835"/>
                  <a:pt x="100038" y="1302"/>
                  <a:pt x="100906" y="768"/>
                </a:cubicBezTo>
                <a:cubicBezTo>
                  <a:pt x="101239" y="568"/>
                  <a:pt x="100906" y="1"/>
                  <a:pt x="100572" y="234"/>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 name="Google Shape;215;p27"/>
          <p:cNvSpPr txBox="1"/>
          <p:nvPr>
            <p:ph type="title"/>
          </p:nvPr>
        </p:nvSpPr>
        <p:spPr>
          <a:xfrm>
            <a:off x="1344132" y="1711986"/>
            <a:ext cx="2898600" cy="276300"/>
          </a:xfrm>
          <a:prstGeom prst="rect">
            <a:avLst/>
          </a:prstGeom>
          <a:noFill/>
          <a:ln>
            <a:noFill/>
          </a:ln>
        </p:spPr>
        <p:txBody>
          <a:bodyPr anchorCtr="0" anchor="t" bIns="0" lIns="0" spcFirstLastPara="1" rIns="0" wrap="square" tIns="0">
            <a:noAutofit/>
          </a:bodyPr>
          <a:lstStyle>
            <a:lvl1pPr lvl="0" algn="ctr">
              <a:lnSpc>
                <a:spcPct val="80000"/>
              </a:lnSpc>
              <a:spcBef>
                <a:spcPts val="0"/>
              </a:spcBef>
              <a:spcAft>
                <a:spcPts val="0"/>
              </a:spcAft>
              <a:buSzPts val="2800"/>
              <a:buNone/>
              <a:defRPr b="1" sz="2000">
                <a:solidFill>
                  <a:schemeClr val="lt2"/>
                </a:solidFill>
                <a:latin typeface="Syne"/>
                <a:ea typeface="Syne"/>
                <a:cs typeface="Syne"/>
                <a:sym typeface="Sy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16" name="Google Shape;216;p27"/>
          <p:cNvSpPr txBox="1"/>
          <p:nvPr>
            <p:ph idx="1" type="subTitle"/>
          </p:nvPr>
        </p:nvSpPr>
        <p:spPr>
          <a:xfrm>
            <a:off x="1346082" y="2227550"/>
            <a:ext cx="2894700" cy="7629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217" name="Google Shape;217;p27"/>
          <p:cNvSpPr txBox="1"/>
          <p:nvPr>
            <p:ph idx="2" type="title"/>
          </p:nvPr>
        </p:nvSpPr>
        <p:spPr>
          <a:xfrm>
            <a:off x="4878434" y="1711975"/>
            <a:ext cx="2898600" cy="276300"/>
          </a:xfrm>
          <a:prstGeom prst="rect">
            <a:avLst/>
          </a:prstGeom>
          <a:noFill/>
          <a:ln>
            <a:noFill/>
          </a:ln>
        </p:spPr>
        <p:txBody>
          <a:bodyPr anchorCtr="0" anchor="t" bIns="0" lIns="0" spcFirstLastPara="1" rIns="0" wrap="square" tIns="0">
            <a:noAutofit/>
          </a:bodyPr>
          <a:lstStyle>
            <a:lvl1pPr lvl="0" algn="ctr">
              <a:lnSpc>
                <a:spcPct val="80000"/>
              </a:lnSpc>
              <a:spcBef>
                <a:spcPts val="0"/>
              </a:spcBef>
              <a:spcAft>
                <a:spcPts val="0"/>
              </a:spcAft>
              <a:buSzPts val="2800"/>
              <a:buNone/>
              <a:defRPr b="1" sz="2000">
                <a:solidFill>
                  <a:schemeClr val="lt2"/>
                </a:solidFill>
                <a:latin typeface="Syne"/>
                <a:ea typeface="Syne"/>
                <a:cs typeface="Syne"/>
                <a:sym typeface="Sy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18" name="Google Shape;218;p27"/>
          <p:cNvSpPr txBox="1"/>
          <p:nvPr>
            <p:ph idx="3" type="subTitle"/>
          </p:nvPr>
        </p:nvSpPr>
        <p:spPr>
          <a:xfrm>
            <a:off x="4878434" y="2226925"/>
            <a:ext cx="2898600" cy="7590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219" name="Google Shape;219;p27"/>
          <p:cNvSpPr txBox="1"/>
          <p:nvPr>
            <p:ph idx="4" type="title"/>
          </p:nvPr>
        </p:nvSpPr>
        <p:spPr>
          <a:xfrm>
            <a:off x="713250" y="469500"/>
            <a:ext cx="7717500" cy="4539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2800"/>
              <a:buNone/>
              <a:defRPr sz="3100">
                <a:latin typeface="Commissioner ExtraBold"/>
                <a:ea typeface="Commissioner ExtraBold"/>
                <a:cs typeface="Commissioner ExtraBold"/>
                <a:sym typeface="Commissioner ExtraBold"/>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0" name="Google Shape;220;p27"/>
          <p:cNvSpPr txBox="1"/>
          <p:nvPr>
            <p:ph idx="5" type="title"/>
          </p:nvPr>
        </p:nvSpPr>
        <p:spPr>
          <a:xfrm>
            <a:off x="1344132" y="3297386"/>
            <a:ext cx="2898600" cy="276300"/>
          </a:xfrm>
          <a:prstGeom prst="rect">
            <a:avLst/>
          </a:prstGeom>
          <a:noFill/>
          <a:ln>
            <a:noFill/>
          </a:ln>
        </p:spPr>
        <p:txBody>
          <a:bodyPr anchorCtr="0" anchor="t" bIns="0" lIns="0" spcFirstLastPara="1" rIns="0" wrap="square" tIns="0">
            <a:noAutofit/>
          </a:bodyPr>
          <a:lstStyle>
            <a:lvl1pPr lvl="0" algn="ctr">
              <a:lnSpc>
                <a:spcPct val="80000"/>
              </a:lnSpc>
              <a:spcBef>
                <a:spcPts val="0"/>
              </a:spcBef>
              <a:spcAft>
                <a:spcPts val="0"/>
              </a:spcAft>
              <a:buSzPts val="2800"/>
              <a:buNone/>
              <a:defRPr b="1" sz="2000">
                <a:solidFill>
                  <a:schemeClr val="lt2"/>
                </a:solidFill>
                <a:latin typeface="Syne"/>
                <a:ea typeface="Syne"/>
                <a:cs typeface="Syne"/>
                <a:sym typeface="Sy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1" name="Google Shape;221;p27"/>
          <p:cNvSpPr txBox="1"/>
          <p:nvPr>
            <p:ph idx="6" type="subTitle"/>
          </p:nvPr>
        </p:nvSpPr>
        <p:spPr>
          <a:xfrm>
            <a:off x="1344132" y="3808725"/>
            <a:ext cx="2898600" cy="7590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222" name="Google Shape;222;p27"/>
          <p:cNvSpPr txBox="1"/>
          <p:nvPr>
            <p:ph idx="7" type="title"/>
          </p:nvPr>
        </p:nvSpPr>
        <p:spPr>
          <a:xfrm>
            <a:off x="4878434" y="3297375"/>
            <a:ext cx="2898600" cy="276300"/>
          </a:xfrm>
          <a:prstGeom prst="rect">
            <a:avLst/>
          </a:prstGeom>
          <a:noFill/>
          <a:ln>
            <a:noFill/>
          </a:ln>
        </p:spPr>
        <p:txBody>
          <a:bodyPr anchorCtr="0" anchor="t" bIns="0" lIns="0" spcFirstLastPara="1" rIns="0" wrap="square" tIns="0">
            <a:noAutofit/>
          </a:bodyPr>
          <a:lstStyle>
            <a:lvl1pPr lvl="0" algn="ctr">
              <a:lnSpc>
                <a:spcPct val="80000"/>
              </a:lnSpc>
              <a:spcBef>
                <a:spcPts val="0"/>
              </a:spcBef>
              <a:spcAft>
                <a:spcPts val="0"/>
              </a:spcAft>
              <a:buSzPts val="2800"/>
              <a:buNone/>
              <a:defRPr b="1" sz="2000">
                <a:solidFill>
                  <a:schemeClr val="lt2"/>
                </a:solidFill>
                <a:latin typeface="Syne"/>
                <a:ea typeface="Syne"/>
                <a:cs typeface="Syne"/>
                <a:sym typeface="Sy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3" name="Google Shape;223;p27"/>
          <p:cNvSpPr txBox="1"/>
          <p:nvPr>
            <p:ph idx="8" type="subTitle"/>
          </p:nvPr>
        </p:nvSpPr>
        <p:spPr>
          <a:xfrm>
            <a:off x="4878434" y="3808100"/>
            <a:ext cx="2898600" cy="7590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13">
    <p:spTree>
      <p:nvGrpSpPr>
        <p:cNvPr id="224" name="Shape 224"/>
        <p:cNvGrpSpPr/>
        <p:nvPr/>
      </p:nvGrpSpPr>
      <p:grpSpPr>
        <a:xfrm>
          <a:off x="0" y="0"/>
          <a:ext cx="0" cy="0"/>
          <a:chOff x="0" y="0"/>
          <a:chExt cx="0" cy="0"/>
        </a:xfrm>
      </p:grpSpPr>
      <p:sp>
        <p:nvSpPr>
          <p:cNvPr id="225" name="Google Shape;225;p28"/>
          <p:cNvSpPr/>
          <p:nvPr/>
        </p:nvSpPr>
        <p:spPr>
          <a:xfrm>
            <a:off x="-40125" y="-49167"/>
            <a:ext cx="2605145" cy="650961"/>
          </a:xfrm>
          <a:custGeom>
            <a:rect b="b" l="l" r="r" t="t"/>
            <a:pathLst>
              <a:path extrusionOk="0" h="15512" w="62079">
                <a:moveTo>
                  <a:pt x="34" y="1"/>
                </a:moveTo>
                <a:cubicBezTo>
                  <a:pt x="1" y="2502"/>
                  <a:pt x="201" y="4971"/>
                  <a:pt x="1202" y="7206"/>
                </a:cubicBezTo>
                <a:cubicBezTo>
                  <a:pt x="2669" y="10541"/>
                  <a:pt x="5772" y="13043"/>
                  <a:pt x="9241" y="14211"/>
                </a:cubicBezTo>
                <a:cubicBezTo>
                  <a:pt x="9608" y="14344"/>
                  <a:pt x="10008" y="14478"/>
                  <a:pt x="10408" y="14544"/>
                </a:cubicBezTo>
                <a:cubicBezTo>
                  <a:pt x="14378" y="15512"/>
                  <a:pt x="18581" y="14945"/>
                  <a:pt x="22384" y="13477"/>
                </a:cubicBezTo>
                <a:cubicBezTo>
                  <a:pt x="23084" y="13177"/>
                  <a:pt x="23851" y="12876"/>
                  <a:pt x="24552" y="12543"/>
                </a:cubicBezTo>
                <a:cubicBezTo>
                  <a:pt x="27187" y="11342"/>
                  <a:pt x="29722" y="9974"/>
                  <a:pt x="32524" y="9341"/>
                </a:cubicBezTo>
                <a:cubicBezTo>
                  <a:pt x="35927" y="8540"/>
                  <a:pt x="39462" y="8974"/>
                  <a:pt x="42965" y="9207"/>
                </a:cubicBezTo>
                <a:cubicBezTo>
                  <a:pt x="46034" y="9474"/>
                  <a:pt x="49069" y="9574"/>
                  <a:pt x="51971" y="8840"/>
                </a:cubicBezTo>
                <a:cubicBezTo>
                  <a:pt x="56475" y="7673"/>
                  <a:pt x="60277" y="4270"/>
                  <a:pt x="62079" y="1"/>
                </a:cubicBezTo>
                <a:lnTo>
                  <a:pt x="34" y="1"/>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6" name="Google Shape;226;p28"/>
          <p:cNvSpPr/>
          <p:nvPr/>
        </p:nvSpPr>
        <p:spPr>
          <a:xfrm rot="10800000">
            <a:off x="5840518" y="-39891"/>
            <a:ext cx="3099547" cy="579392"/>
          </a:xfrm>
          <a:custGeom>
            <a:rect b="b" l="l" r="r" t="t"/>
            <a:pathLst>
              <a:path extrusionOk="0" h="15913" w="85129">
                <a:moveTo>
                  <a:pt x="81192" y="11976"/>
                </a:moveTo>
                <a:cubicBezTo>
                  <a:pt x="76022" y="6973"/>
                  <a:pt x="68016" y="4037"/>
                  <a:pt x="61511" y="7073"/>
                </a:cubicBezTo>
                <a:cubicBezTo>
                  <a:pt x="58643" y="8407"/>
                  <a:pt x="56207" y="10575"/>
                  <a:pt x="53005" y="11075"/>
                </a:cubicBezTo>
                <a:cubicBezTo>
                  <a:pt x="51437" y="11342"/>
                  <a:pt x="49803" y="11242"/>
                  <a:pt x="48202" y="10975"/>
                </a:cubicBezTo>
                <a:cubicBezTo>
                  <a:pt x="46434" y="10608"/>
                  <a:pt x="44666" y="10008"/>
                  <a:pt x="43031" y="9241"/>
                </a:cubicBezTo>
                <a:cubicBezTo>
                  <a:pt x="38795" y="7239"/>
                  <a:pt x="34992" y="4304"/>
                  <a:pt x="30689" y="2403"/>
                </a:cubicBezTo>
                <a:cubicBezTo>
                  <a:pt x="26353" y="568"/>
                  <a:pt x="21016" y="1"/>
                  <a:pt x="17180" y="2803"/>
                </a:cubicBezTo>
                <a:cubicBezTo>
                  <a:pt x="15745" y="3870"/>
                  <a:pt x="14611" y="5338"/>
                  <a:pt x="13143" y="6405"/>
                </a:cubicBezTo>
                <a:cubicBezTo>
                  <a:pt x="10942" y="8040"/>
                  <a:pt x="8140" y="8640"/>
                  <a:pt x="5671" y="9741"/>
                </a:cubicBezTo>
                <a:cubicBezTo>
                  <a:pt x="3336" y="10842"/>
                  <a:pt x="1335" y="13210"/>
                  <a:pt x="1" y="15912"/>
                </a:cubicBezTo>
                <a:lnTo>
                  <a:pt x="44032" y="15912"/>
                </a:lnTo>
                <a:lnTo>
                  <a:pt x="85128" y="15912"/>
                </a:lnTo>
                <a:cubicBezTo>
                  <a:pt x="83727" y="14678"/>
                  <a:pt x="82526" y="13244"/>
                  <a:pt x="81192" y="11976"/>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7" name="Google Shape;227;p28"/>
          <p:cNvSpPr/>
          <p:nvPr/>
        </p:nvSpPr>
        <p:spPr>
          <a:xfrm flipH="1" rot="10800000">
            <a:off x="-615684" y="-337073"/>
            <a:ext cx="3275626" cy="709303"/>
          </a:xfrm>
          <a:custGeom>
            <a:rect b="b" l="l" r="r" t="t"/>
            <a:pathLst>
              <a:path extrusionOk="0" h="19481" w="89965">
                <a:moveTo>
                  <a:pt x="734" y="17279"/>
                </a:moveTo>
                <a:cubicBezTo>
                  <a:pt x="4237" y="9807"/>
                  <a:pt x="10208" y="2335"/>
                  <a:pt x="19314" y="2902"/>
                </a:cubicBezTo>
                <a:cubicBezTo>
                  <a:pt x="24285" y="3169"/>
                  <a:pt x="28854" y="5938"/>
                  <a:pt x="33291" y="7973"/>
                </a:cubicBezTo>
                <a:cubicBezTo>
                  <a:pt x="37160" y="9774"/>
                  <a:pt x="41263" y="11075"/>
                  <a:pt x="45500" y="11375"/>
                </a:cubicBezTo>
                <a:cubicBezTo>
                  <a:pt x="49336" y="11742"/>
                  <a:pt x="52972" y="10808"/>
                  <a:pt x="56341" y="8973"/>
                </a:cubicBezTo>
                <a:cubicBezTo>
                  <a:pt x="60010" y="7005"/>
                  <a:pt x="63179" y="4203"/>
                  <a:pt x="67215" y="3036"/>
                </a:cubicBezTo>
                <a:cubicBezTo>
                  <a:pt x="77823" y="0"/>
                  <a:pt x="84961" y="11475"/>
                  <a:pt x="89198" y="19147"/>
                </a:cubicBezTo>
                <a:cubicBezTo>
                  <a:pt x="89398" y="19481"/>
                  <a:pt x="89965" y="19181"/>
                  <a:pt x="89731" y="18814"/>
                </a:cubicBezTo>
                <a:cubicBezTo>
                  <a:pt x="85628" y="11308"/>
                  <a:pt x="80491" y="2936"/>
                  <a:pt x="71051" y="2035"/>
                </a:cubicBezTo>
                <a:cubicBezTo>
                  <a:pt x="66882" y="1668"/>
                  <a:pt x="63146" y="3936"/>
                  <a:pt x="59810" y="6038"/>
                </a:cubicBezTo>
                <a:cubicBezTo>
                  <a:pt x="55273" y="8973"/>
                  <a:pt x="51037" y="10975"/>
                  <a:pt x="45533" y="10708"/>
                </a:cubicBezTo>
                <a:cubicBezTo>
                  <a:pt x="40163" y="10441"/>
                  <a:pt x="35159" y="8139"/>
                  <a:pt x="30356" y="5838"/>
                </a:cubicBezTo>
                <a:cubicBezTo>
                  <a:pt x="26186" y="3870"/>
                  <a:pt x="21950" y="2002"/>
                  <a:pt x="17246" y="2168"/>
                </a:cubicBezTo>
                <a:cubicBezTo>
                  <a:pt x="9007" y="2469"/>
                  <a:pt x="3403" y="10174"/>
                  <a:pt x="234" y="16879"/>
                </a:cubicBezTo>
                <a:cubicBezTo>
                  <a:pt x="1" y="17346"/>
                  <a:pt x="568" y="17646"/>
                  <a:pt x="734" y="17279"/>
                </a:cubicBezTo>
                <a:close/>
              </a:path>
            </a:pathLst>
          </a:cu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8" name="Google Shape;228;p28"/>
          <p:cNvSpPr txBox="1"/>
          <p:nvPr>
            <p:ph type="title"/>
          </p:nvPr>
        </p:nvSpPr>
        <p:spPr>
          <a:xfrm>
            <a:off x="713250" y="469500"/>
            <a:ext cx="7717500" cy="4539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2800"/>
              <a:buNone/>
              <a:defRPr sz="3100">
                <a:latin typeface="Commissioner ExtraBold"/>
                <a:ea typeface="Commissioner ExtraBold"/>
                <a:cs typeface="Commissioner ExtraBold"/>
                <a:sym typeface="Commissioner ExtraBold"/>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9" name="Google Shape;229;p28"/>
          <p:cNvSpPr txBox="1"/>
          <p:nvPr>
            <p:ph idx="1" type="subTitle"/>
          </p:nvPr>
        </p:nvSpPr>
        <p:spPr>
          <a:xfrm>
            <a:off x="867525" y="3674950"/>
            <a:ext cx="1920300" cy="4116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chemeClr val="dk1"/>
              </a:buClr>
              <a:buSzPts val="2100"/>
              <a:buFont typeface="Bebas Neue"/>
              <a:buNone/>
              <a:defRPr b="1" sz="2000">
                <a:solidFill>
                  <a:schemeClr val="lt2"/>
                </a:solidFill>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30" name="Google Shape;230;p28"/>
          <p:cNvSpPr txBox="1"/>
          <p:nvPr>
            <p:ph idx="2" type="subTitle"/>
          </p:nvPr>
        </p:nvSpPr>
        <p:spPr>
          <a:xfrm>
            <a:off x="867525" y="4132275"/>
            <a:ext cx="1920300" cy="4545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4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31" name="Google Shape;231;p28"/>
          <p:cNvSpPr txBox="1"/>
          <p:nvPr>
            <p:ph idx="3" type="subTitle"/>
          </p:nvPr>
        </p:nvSpPr>
        <p:spPr>
          <a:xfrm>
            <a:off x="6319938" y="4132275"/>
            <a:ext cx="1920300" cy="4572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4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32" name="Google Shape;232;p28"/>
          <p:cNvSpPr txBox="1"/>
          <p:nvPr>
            <p:ph idx="4" type="subTitle"/>
          </p:nvPr>
        </p:nvSpPr>
        <p:spPr>
          <a:xfrm>
            <a:off x="6319950" y="3674950"/>
            <a:ext cx="1920300" cy="4116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chemeClr val="dk1"/>
              </a:buClr>
              <a:buSzPts val="2100"/>
              <a:buFont typeface="Bebas Neue"/>
              <a:buNone/>
              <a:defRPr b="1" sz="2000">
                <a:solidFill>
                  <a:schemeClr val="lt2"/>
                </a:solidFill>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33" name="Google Shape;233;p28"/>
          <p:cNvSpPr txBox="1"/>
          <p:nvPr>
            <p:ph idx="5" type="subTitle"/>
          </p:nvPr>
        </p:nvSpPr>
        <p:spPr>
          <a:xfrm>
            <a:off x="3593731" y="4132275"/>
            <a:ext cx="1920300" cy="4572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4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34" name="Google Shape;234;p28"/>
          <p:cNvSpPr txBox="1"/>
          <p:nvPr>
            <p:ph idx="6" type="subTitle"/>
          </p:nvPr>
        </p:nvSpPr>
        <p:spPr>
          <a:xfrm>
            <a:off x="3593592" y="3674950"/>
            <a:ext cx="1920300" cy="4116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chemeClr val="dk1"/>
              </a:buClr>
              <a:buSzPts val="2100"/>
              <a:buFont typeface="Bebas Neue"/>
              <a:buNone/>
              <a:defRPr b="1" sz="2000">
                <a:solidFill>
                  <a:schemeClr val="lt2"/>
                </a:solidFill>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35" name="Google Shape;235;p28"/>
          <p:cNvSpPr txBox="1"/>
          <p:nvPr>
            <p:ph idx="7" type="subTitle"/>
          </p:nvPr>
        </p:nvSpPr>
        <p:spPr>
          <a:xfrm>
            <a:off x="867525" y="1984248"/>
            <a:ext cx="1920300" cy="4116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chemeClr val="dk1"/>
              </a:buClr>
              <a:buSzPts val="2100"/>
              <a:buFont typeface="Bebas Neue"/>
              <a:buNone/>
              <a:defRPr b="1" sz="2000">
                <a:solidFill>
                  <a:schemeClr val="lt2"/>
                </a:solidFill>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36" name="Google Shape;236;p28"/>
          <p:cNvSpPr txBox="1"/>
          <p:nvPr>
            <p:ph idx="8" type="subTitle"/>
          </p:nvPr>
        </p:nvSpPr>
        <p:spPr>
          <a:xfrm>
            <a:off x="867525" y="2435276"/>
            <a:ext cx="1920300" cy="4512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4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37" name="Google Shape;237;p28"/>
          <p:cNvSpPr txBox="1"/>
          <p:nvPr>
            <p:ph idx="9" type="subTitle"/>
          </p:nvPr>
        </p:nvSpPr>
        <p:spPr>
          <a:xfrm>
            <a:off x="6319947" y="2433875"/>
            <a:ext cx="1920300" cy="4539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4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38" name="Google Shape;238;p28"/>
          <p:cNvSpPr txBox="1"/>
          <p:nvPr>
            <p:ph idx="13" type="subTitle"/>
          </p:nvPr>
        </p:nvSpPr>
        <p:spPr>
          <a:xfrm>
            <a:off x="6319938" y="1980906"/>
            <a:ext cx="1920300" cy="4116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chemeClr val="dk1"/>
              </a:buClr>
              <a:buSzPts val="2100"/>
              <a:buFont typeface="Bebas Neue"/>
              <a:buNone/>
              <a:defRPr b="1" sz="2000">
                <a:solidFill>
                  <a:schemeClr val="lt2"/>
                </a:solidFill>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39" name="Google Shape;239;p28"/>
          <p:cNvSpPr txBox="1"/>
          <p:nvPr>
            <p:ph idx="14" type="subTitle"/>
          </p:nvPr>
        </p:nvSpPr>
        <p:spPr>
          <a:xfrm>
            <a:off x="3593736" y="2433875"/>
            <a:ext cx="1920300" cy="4539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4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40" name="Google Shape;240;p28"/>
          <p:cNvSpPr txBox="1"/>
          <p:nvPr>
            <p:ph idx="15" type="subTitle"/>
          </p:nvPr>
        </p:nvSpPr>
        <p:spPr>
          <a:xfrm>
            <a:off x="3593592" y="1980906"/>
            <a:ext cx="1920300" cy="4116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chemeClr val="dk1"/>
              </a:buClr>
              <a:buSzPts val="2100"/>
              <a:buFont typeface="Bebas Neue"/>
              <a:buNone/>
              <a:defRPr b="1" sz="2000">
                <a:solidFill>
                  <a:schemeClr val="lt2"/>
                </a:solidFill>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4">
  <p:cSld name="CUSTOM_15">
    <p:spTree>
      <p:nvGrpSpPr>
        <p:cNvPr id="241" name="Shape 241"/>
        <p:cNvGrpSpPr/>
        <p:nvPr/>
      </p:nvGrpSpPr>
      <p:grpSpPr>
        <a:xfrm>
          <a:off x="0" y="0"/>
          <a:ext cx="0" cy="0"/>
          <a:chOff x="0" y="0"/>
          <a:chExt cx="0" cy="0"/>
        </a:xfrm>
      </p:grpSpPr>
      <p:sp>
        <p:nvSpPr>
          <p:cNvPr id="242" name="Google Shape;242;p29"/>
          <p:cNvSpPr/>
          <p:nvPr/>
        </p:nvSpPr>
        <p:spPr>
          <a:xfrm>
            <a:off x="80725" y="-1252900"/>
            <a:ext cx="3222108" cy="2328758"/>
          </a:xfrm>
          <a:custGeom>
            <a:rect b="b" l="l" r="r" t="t"/>
            <a:pathLst>
              <a:path extrusionOk="0" h="26954" w="37294">
                <a:moveTo>
                  <a:pt x="37060" y="8807"/>
                </a:moveTo>
                <a:cubicBezTo>
                  <a:pt x="36994" y="7840"/>
                  <a:pt x="36727" y="6872"/>
                  <a:pt x="36193" y="6138"/>
                </a:cubicBezTo>
                <a:cubicBezTo>
                  <a:pt x="32390" y="668"/>
                  <a:pt x="24718" y="7406"/>
                  <a:pt x="20282" y="3303"/>
                </a:cubicBezTo>
                <a:cubicBezTo>
                  <a:pt x="18180" y="1268"/>
                  <a:pt x="17546" y="1"/>
                  <a:pt x="14111" y="1068"/>
                </a:cubicBezTo>
                <a:cubicBezTo>
                  <a:pt x="11342" y="1902"/>
                  <a:pt x="8940" y="4270"/>
                  <a:pt x="8507" y="7206"/>
                </a:cubicBezTo>
                <a:cubicBezTo>
                  <a:pt x="8240" y="8707"/>
                  <a:pt x="8507" y="10275"/>
                  <a:pt x="8407" y="11842"/>
                </a:cubicBezTo>
                <a:cubicBezTo>
                  <a:pt x="8373" y="12743"/>
                  <a:pt x="8206" y="13644"/>
                  <a:pt x="7706" y="14411"/>
                </a:cubicBezTo>
                <a:cubicBezTo>
                  <a:pt x="6272" y="16813"/>
                  <a:pt x="2836" y="17280"/>
                  <a:pt x="1435" y="19715"/>
                </a:cubicBezTo>
                <a:cubicBezTo>
                  <a:pt x="1" y="22350"/>
                  <a:pt x="2269" y="25986"/>
                  <a:pt x="5238" y="26453"/>
                </a:cubicBezTo>
                <a:cubicBezTo>
                  <a:pt x="8206" y="26953"/>
                  <a:pt x="11209" y="25085"/>
                  <a:pt x="12876" y="22550"/>
                </a:cubicBezTo>
                <a:cubicBezTo>
                  <a:pt x="13911" y="20916"/>
                  <a:pt x="14611" y="19048"/>
                  <a:pt x="16045" y="17747"/>
                </a:cubicBezTo>
                <a:cubicBezTo>
                  <a:pt x="17880" y="16145"/>
                  <a:pt x="20482" y="15912"/>
                  <a:pt x="22984" y="16145"/>
                </a:cubicBezTo>
                <a:cubicBezTo>
                  <a:pt x="23351" y="16179"/>
                  <a:pt x="23684" y="16212"/>
                  <a:pt x="24051" y="16246"/>
                </a:cubicBezTo>
                <a:cubicBezTo>
                  <a:pt x="26853" y="16579"/>
                  <a:pt x="29722" y="17146"/>
                  <a:pt x="32357" y="16145"/>
                </a:cubicBezTo>
                <a:cubicBezTo>
                  <a:pt x="35326" y="15011"/>
                  <a:pt x="37294" y="11876"/>
                  <a:pt x="37060" y="8807"/>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 name="Google Shape;243;p29"/>
          <p:cNvSpPr/>
          <p:nvPr/>
        </p:nvSpPr>
        <p:spPr>
          <a:xfrm flipH="1">
            <a:off x="3975925" y="4354225"/>
            <a:ext cx="5193507" cy="970812"/>
          </a:xfrm>
          <a:custGeom>
            <a:rect b="b" l="l" r="r" t="t"/>
            <a:pathLst>
              <a:path extrusionOk="0" h="15913" w="85129">
                <a:moveTo>
                  <a:pt x="81192" y="11976"/>
                </a:moveTo>
                <a:cubicBezTo>
                  <a:pt x="76022" y="6973"/>
                  <a:pt x="68016" y="4037"/>
                  <a:pt x="61511" y="7073"/>
                </a:cubicBezTo>
                <a:cubicBezTo>
                  <a:pt x="58643" y="8407"/>
                  <a:pt x="56207" y="10575"/>
                  <a:pt x="53005" y="11075"/>
                </a:cubicBezTo>
                <a:cubicBezTo>
                  <a:pt x="51437" y="11342"/>
                  <a:pt x="49803" y="11242"/>
                  <a:pt x="48202" y="10975"/>
                </a:cubicBezTo>
                <a:cubicBezTo>
                  <a:pt x="46434" y="10608"/>
                  <a:pt x="44666" y="10008"/>
                  <a:pt x="43031" y="9241"/>
                </a:cubicBezTo>
                <a:cubicBezTo>
                  <a:pt x="38795" y="7239"/>
                  <a:pt x="34992" y="4304"/>
                  <a:pt x="30689" y="2403"/>
                </a:cubicBezTo>
                <a:cubicBezTo>
                  <a:pt x="26353" y="568"/>
                  <a:pt x="21016" y="1"/>
                  <a:pt x="17180" y="2803"/>
                </a:cubicBezTo>
                <a:cubicBezTo>
                  <a:pt x="15745" y="3870"/>
                  <a:pt x="14611" y="5338"/>
                  <a:pt x="13143" y="6405"/>
                </a:cubicBezTo>
                <a:cubicBezTo>
                  <a:pt x="10942" y="8040"/>
                  <a:pt x="8140" y="8640"/>
                  <a:pt x="5671" y="9741"/>
                </a:cubicBezTo>
                <a:cubicBezTo>
                  <a:pt x="3336" y="10842"/>
                  <a:pt x="1335" y="13210"/>
                  <a:pt x="1" y="15912"/>
                </a:cubicBezTo>
                <a:lnTo>
                  <a:pt x="44032" y="15912"/>
                </a:lnTo>
                <a:lnTo>
                  <a:pt x="85128" y="15912"/>
                </a:lnTo>
                <a:cubicBezTo>
                  <a:pt x="83727" y="14678"/>
                  <a:pt x="82526" y="13244"/>
                  <a:pt x="81192" y="11976"/>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4" name="Google Shape;244;p29"/>
          <p:cNvSpPr/>
          <p:nvPr/>
        </p:nvSpPr>
        <p:spPr>
          <a:xfrm rot="9900048">
            <a:off x="-185655" y="66977"/>
            <a:ext cx="2914762" cy="508641"/>
          </a:xfrm>
          <a:custGeom>
            <a:rect b="b" l="l" r="r" t="t"/>
            <a:pathLst>
              <a:path extrusionOk="0" h="19481" w="89965">
                <a:moveTo>
                  <a:pt x="734" y="17279"/>
                </a:moveTo>
                <a:cubicBezTo>
                  <a:pt x="4237" y="9807"/>
                  <a:pt x="10208" y="2335"/>
                  <a:pt x="19314" y="2902"/>
                </a:cubicBezTo>
                <a:cubicBezTo>
                  <a:pt x="24285" y="3169"/>
                  <a:pt x="28854" y="5938"/>
                  <a:pt x="33291" y="7973"/>
                </a:cubicBezTo>
                <a:cubicBezTo>
                  <a:pt x="37160" y="9774"/>
                  <a:pt x="41263" y="11075"/>
                  <a:pt x="45500" y="11375"/>
                </a:cubicBezTo>
                <a:cubicBezTo>
                  <a:pt x="49336" y="11742"/>
                  <a:pt x="52972" y="10808"/>
                  <a:pt x="56341" y="8973"/>
                </a:cubicBezTo>
                <a:cubicBezTo>
                  <a:pt x="60010" y="7005"/>
                  <a:pt x="63179" y="4203"/>
                  <a:pt x="67215" y="3036"/>
                </a:cubicBezTo>
                <a:cubicBezTo>
                  <a:pt x="77823" y="0"/>
                  <a:pt x="84961" y="11475"/>
                  <a:pt x="89198" y="19147"/>
                </a:cubicBezTo>
                <a:cubicBezTo>
                  <a:pt x="89398" y="19481"/>
                  <a:pt x="89965" y="19181"/>
                  <a:pt x="89731" y="18814"/>
                </a:cubicBezTo>
                <a:cubicBezTo>
                  <a:pt x="85628" y="11308"/>
                  <a:pt x="80491" y="2936"/>
                  <a:pt x="71051" y="2035"/>
                </a:cubicBezTo>
                <a:cubicBezTo>
                  <a:pt x="66882" y="1668"/>
                  <a:pt x="63146" y="3936"/>
                  <a:pt x="59810" y="6038"/>
                </a:cubicBezTo>
                <a:cubicBezTo>
                  <a:pt x="55273" y="8973"/>
                  <a:pt x="51037" y="10975"/>
                  <a:pt x="45533" y="10708"/>
                </a:cubicBezTo>
                <a:cubicBezTo>
                  <a:pt x="40163" y="10441"/>
                  <a:pt x="35159" y="8139"/>
                  <a:pt x="30356" y="5838"/>
                </a:cubicBezTo>
                <a:cubicBezTo>
                  <a:pt x="26186" y="3870"/>
                  <a:pt x="21950" y="2002"/>
                  <a:pt x="17246" y="2168"/>
                </a:cubicBezTo>
                <a:cubicBezTo>
                  <a:pt x="9007" y="2469"/>
                  <a:pt x="3403" y="10174"/>
                  <a:pt x="234" y="16879"/>
                </a:cubicBezTo>
                <a:cubicBezTo>
                  <a:pt x="1" y="17346"/>
                  <a:pt x="568" y="17646"/>
                  <a:pt x="734" y="17279"/>
                </a:cubicBez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5" name="Google Shape;245;p29"/>
          <p:cNvSpPr txBox="1"/>
          <p:nvPr>
            <p:ph type="title"/>
          </p:nvPr>
        </p:nvSpPr>
        <p:spPr>
          <a:xfrm>
            <a:off x="1839288" y="2952375"/>
            <a:ext cx="5415000" cy="847200"/>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SzPts val="5200"/>
              <a:buFont typeface="Commissioner"/>
              <a:buNone/>
              <a:defRPr>
                <a:latin typeface="Commissioner ExtraBold"/>
                <a:ea typeface="Commissioner ExtraBold"/>
                <a:cs typeface="Commissioner ExtraBold"/>
                <a:sym typeface="Commissioner ExtraBold"/>
              </a:defRPr>
            </a:lvl1pPr>
            <a:lvl2pPr lvl="1" algn="ctr">
              <a:lnSpc>
                <a:spcPct val="100000"/>
              </a:lnSpc>
              <a:spcBef>
                <a:spcPts val="0"/>
              </a:spcBef>
              <a:spcAft>
                <a:spcPts val="0"/>
              </a:spcAft>
              <a:buSzPts val="5200"/>
              <a:buNone/>
              <a:defRPr sz="4200"/>
            </a:lvl2pPr>
            <a:lvl3pPr lvl="2" algn="ctr">
              <a:lnSpc>
                <a:spcPct val="100000"/>
              </a:lnSpc>
              <a:spcBef>
                <a:spcPts val="0"/>
              </a:spcBef>
              <a:spcAft>
                <a:spcPts val="0"/>
              </a:spcAft>
              <a:buSzPts val="5200"/>
              <a:buNone/>
              <a:defRPr sz="4200"/>
            </a:lvl3pPr>
            <a:lvl4pPr lvl="3" algn="ctr">
              <a:lnSpc>
                <a:spcPct val="100000"/>
              </a:lnSpc>
              <a:spcBef>
                <a:spcPts val="0"/>
              </a:spcBef>
              <a:spcAft>
                <a:spcPts val="0"/>
              </a:spcAft>
              <a:buSzPts val="5200"/>
              <a:buNone/>
              <a:defRPr sz="4200"/>
            </a:lvl4pPr>
            <a:lvl5pPr lvl="4" algn="ctr">
              <a:lnSpc>
                <a:spcPct val="100000"/>
              </a:lnSpc>
              <a:spcBef>
                <a:spcPts val="0"/>
              </a:spcBef>
              <a:spcAft>
                <a:spcPts val="0"/>
              </a:spcAft>
              <a:buSzPts val="5200"/>
              <a:buNone/>
              <a:defRPr sz="4200"/>
            </a:lvl5pPr>
            <a:lvl6pPr lvl="5" algn="ctr">
              <a:lnSpc>
                <a:spcPct val="100000"/>
              </a:lnSpc>
              <a:spcBef>
                <a:spcPts val="0"/>
              </a:spcBef>
              <a:spcAft>
                <a:spcPts val="0"/>
              </a:spcAft>
              <a:buSzPts val="5200"/>
              <a:buNone/>
              <a:defRPr sz="4200"/>
            </a:lvl6pPr>
            <a:lvl7pPr lvl="6" algn="ctr">
              <a:lnSpc>
                <a:spcPct val="100000"/>
              </a:lnSpc>
              <a:spcBef>
                <a:spcPts val="0"/>
              </a:spcBef>
              <a:spcAft>
                <a:spcPts val="0"/>
              </a:spcAft>
              <a:buSzPts val="5200"/>
              <a:buNone/>
              <a:defRPr sz="4200"/>
            </a:lvl7pPr>
            <a:lvl8pPr lvl="7" algn="ctr">
              <a:lnSpc>
                <a:spcPct val="100000"/>
              </a:lnSpc>
              <a:spcBef>
                <a:spcPts val="0"/>
              </a:spcBef>
              <a:spcAft>
                <a:spcPts val="0"/>
              </a:spcAft>
              <a:buSzPts val="5200"/>
              <a:buNone/>
              <a:defRPr sz="4200"/>
            </a:lvl8pPr>
            <a:lvl9pPr lvl="8" algn="ctr">
              <a:lnSpc>
                <a:spcPct val="100000"/>
              </a:lnSpc>
              <a:spcBef>
                <a:spcPts val="0"/>
              </a:spcBef>
              <a:spcAft>
                <a:spcPts val="0"/>
              </a:spcAft>
              <a:buSzPts val="5200"/>
              <a:buNone/>
              <a:defRPr sz="4200"/>
            </a:lvl9pPr>
          </a:lstStyle>
          <a:p/>
        </p:txBody>
      </p:sp>
      <p:sp>
        <p:nvSpPr>
          <p:cNvPr id="246" name="Google Shape;246;p29"/>
          <p:cNvSpPr txBox="1"/>
          <p:nvPr>
            <p:ph idx="1" type="subTitle"/>
          </p:nvPr>
        </p:nvSpPr>
        <p:spPr>
          <a:xfrm>
            <a:off x="2374938" y="3885002"/>
            <a:ext cx="4343700" cy="7743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2100"/>
              <a:buNone/>
              <a:defRPr sz="16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247" name="Google Shape;247;p29"/>
          <p:cNvSpPr/>
          <p:nvPr/>
        </p:nvSpPr>
        <p:spPr>
          <a:xfrm>
            <a:off x="8217375" y="3969600"/>
            <a:ext cx="701350" cy="689700"/>
          </a:xfrm>
          <a:custGeom>
            <a:rect b="b" l="l" r="r" t="t"/>
            <a:pathLst>
              <a:path extrusionOk="0" h="27588" w="28054">
                <a:moveTo>
                  <a:pt x="20915" y="1969"/>
                </a:moveTo>
                <a:cubicBezTo>
                  <a:pt x="20548" y="1635"/>
                  <a:pt x="20114" y="1302"/>
                  <a:pt x="19647" y="1035"/>
                </a:cubicBezTo>
                <a:cubicBezTo>
                  <a:pt x="17779" y="1"/>
                  <a:pt x="15244" y="168"/>
                  <a:pt x="13576" y="1535"/>
                </a:cubicBezTo>
                <a:cubicBezTo>
                  <a:pt x="11608" y="3070"/>
                  <a:pt x="10608" y="5805"/>
                  <a:pt x="9707" y="8040"/>
                </a:cubicBezTo>
                <a:cubicBezTo>
                  <a:pt x="9640" y="8173"/>
                  <a:pt x="9607" y="8240"/>
                  <a:pt x="9574" y="8374"/>
                </a:cubicBezTo>
                <a:cubicBezTo>
                  <a:pt x="8573" y="10809"/>
                  <a:pt x="7305" y="12043"/>
                  <a:pt x="4970" y="13411"/>
                </a:cubicBezTo>
                <a:cubicBezTo>
                  <a:pt x="4136" y="13911"/>
                  <a:pt x="3236" y="14411"/>
                  <a:pt x="2569" y="15145"/>
                </a:cubicBezTo>
                <a:cubicBezTo>
                  <a:pt x="0" y="17714"/>
                  <a:pt x="934" y="22417"/>
                  <a:pt x="3769" y="24685"/>
                </a:cubicBezTo>
                <a:cubicBezTo>
                  <a:pt x="7439" y="27587"/>
                  <a:pt x="12876" y="26853"/>
                  <a:pt x="17179" y="25019"/>
                </a:cubicBezTo>
                <a:cubicBezTo>
                  <a:pt x="17980" y="24685"/>
                  <a:pt x="18747" y="24318"/>
                  <a:pt x="19481" y="23885"/>
                </a:cubicBezTo>
                <a:cubicBezTo>
                  <a:pt x="21182" y="22917"/>
                  <a:pt x="22783" y="21750"/>
                  <a:pt x="23984" y="20215"/>
                </a:cubicBezTo>
                <a:cubicBezTo>
                  <a:pt x="28053" y="14978"/>
                  <a:pt x="25652" y="6072"/>
                  <a:pt x="20915" y="1969"/>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CUSTOM_16">
    <p:spTree>
      <p:nvGrpSpPr>
        <p:cNvPr id="248" name="Shape 248"/>
        <p:cNvGrpSpPr/>
        <p:nvPr/>
      </p:nvGrpSpPr>
      <p:grpSpPr>
        <a:xfrm>
          <a:off x="0" y="0"/>
          <a:ext cx="0" cy="0"/>
          <a:chOff x="0" y="0"/>
          <a:chExt cx="0" cy="0"/>
        </a:xfrm>
      </p:grpSpPr>
      <p:sp>
        <p:nvSpPr>
          <p:cNvPr id="249" name="Google Shape;249;p30"/>
          <p:cNvSpPr/>
          <p:nvPr/>
        </p:nvSpPr>
        <p:spPr>
          <a:xfrm>
            <a:off x="6027075" y="3051700"/>
            <a:ext cx="3718119" cy="2687246"/>
          </a:xfrm>
          <a:custGeom>
            <a:rect b="b" l="l" r="r" t="t"/>
            <a:pathLst>
              <a:path extrusionOk="0" h="26954" w="37294">
                <a:moveTo>
                  <a:pt x="37060" y="8807"/>
                </a:moveTo>
                <a:cubicBezTo>
                  <a:pt x="36994" y="7840"/>
                  <a:pt x="36727" y="6872"/>
                  <a:pt x="36193" y="6138"/>
                </a:cubicBezTo>
                <a:cubicBezTo>
                  <a:pt x="32390" y="668"/>
                  <a:pt x="24718" y="7406"/>
                  <a:pt x="20282" y="3303"/>
                </a:cubicBezTo>
                <a:cubicBezTo>
                  <a:pt x="18180" y="1268"/>
                  <a:pt x="17546" y="1"/>
                  <a:pt x="14111" y="1068"/>
                </a:cubicBezTo>
                <a:cubicBezTo>
                  <a:pt x="11342" y="1902"/>
                  <a:pt x="8940" y="4270"/>
                  <a:pt x="8507" y="7206"/>
                </a:cubicBezTo>
                <a:cubicBezTo>
                  <a:pt x="8240" y="8707"/>
                  <a:pt x="8507" y="10275"/>
                  <a:pt x="8407" y="11842"/>
                </a:cubicBezTo>
                <a:cubicBezTo>
                  <a:pt x="8373" y="12743"/>
                  <a:pt x="8206" y="13644"/>
                  <a:pt x="7706" y="14411"/>
                </a:cubicBezTo>
                <a:cubicBezTo>
                  <a:pt x="6272" y="16813"/>
                  <a:pt x="2836" y="17280"/>
                  <a:pt x="1435" y="19715"/>
                </a:cubicBezTo>
                <a:cubicBezTo>
                  <a:pt x="1" y="22350"/>
                  <a:pt x="2269" y="25986"/>
                  <a:pt x="5238" y="26453"/>
                </a:cubicBezTo>
                <a:cubicBezTo>
                  <a:pt x="8206" y="26953"/>
                  <a:pt x="11209" y="25085"/>
                  <a:pt x="12876" y="22550"/>
                </a:cubicBezTo>
                <a:cubicBezTo>
                  <a:pt x="13911" y="20916"/>
                  <a:pt x="14611" y="19048"/>
                  <a:pt x="16045" y="17747"/>
                </a:cubicBezTo>
                <a:cubicBezTo>
                  <a:pt x="17880" y="16145"/>
                  <a:pt x="20482" y="15912"/>
                  <a:pt x="22984" y="16145"/>
                </a:cubicBezTo>
                <a:cubicBezTo>
                  <a:pt x="23351" y="16179"/>
                  <a:pt x="23684" y="16212"/>
                  <a:pt x="24051" y="16246"/>
                </a:cubicBezTo>
                <a:cubicBezTo>
                  <a:pt x="26853" y="16579"/>
                  <a:pt x="29722" y="17146"/>
                  <a:pt x="32357" y="16145"/>
                </a:cubicBezTo>
                <a:cubicBezTo>
                  <a:pt x="35326" y="15011"/>
                  <a:pt x="37294" y="11876"/>
                  <a:pt x="37060" y="8807"/>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0" name="Google Shape;250;p30"/>
          <p:cNvSpPr/>
          <p:nvPr/>
        </p:nvSpPr>
        <p:spPr>
          <a:xfrm>
            <a:off x="-660780" y="2610576"/>
            <a:ext cx="1397159" cy="1373951"/>
          </a:xfrm>
          <a:custGeom>
            <a:rect b="b" l="l" r="r" t="t"/>
            <a:pathLst>
              <a:path extrusionOk="0" h="27588" w="28054">
                <a:moveTo>
                  <a:pt x="20915" y="1969"/>
                </a:moveTo>
                <a:cubicBezTo>
                  <a:pt x="20548" y="1635"/>
                  <a:pt x="20114" y="1302"/>
                  <a:pt x="19647" y="1035"/>
                </a:cubicBezTo>
                <a:cubicBezTo>
                  <a:pt x="17779" y="1"/>
                  <a:pt x="15244" y="168"/>
                  <a:pt x="13576" y="1535"/>
                </a:cubicBezTo>
                <a:cubicBezTo>
                  <a:pt x="11608" y="3070"/>
                  <a:pt x="10608" y="5805"/>
                  <a:pt x="9707" y="8040"/>
                </a:cubicBezTo>
                <a:cubicBezTo>
                  <a:pt x="9640" y="8173"/>
                  <a:pt x="9607" y="8240"/>
                  <a:pt x="9574" y="8374"/>
                </a:cubicBezTo>
                <a:cubicBezTo>
                  <a:pt x="8573" y="10809"/>
                  <a:pt x="7305" y="12043"/>
                  <a:pt x="4970" y="13411"/>
                </a:cubicBezTo>
                <a:cubicBezTo>
                  <a:pt x="4136" y="13911"/>
                  <a:pt x="3236" y="14411"/>
                  <a:pt x="2569" y="15145"/>
                </a:cubicBezTo>
                <a:cubicBezTo>
                  <a:pt x="0" y="17714"/>
                  <a:pt x="934" y="22417"/>
                  <a:pt x="3769" y="24685"/>
                </a:cubicBezTo>
                <a:cubicBezTo>
                  <a:pt x="7439" y="27587"/>
                  <a:pt x="12876" y="26853"/>
                  <a:pt x="17179" y="25019"/>
                </a:cubicBezTo>
                <a:cubicBezTo>
                  <a:pt x="17980" y="24685"/>
                  <a:pt x="18747" y="24318"/>
                  <a:pt x="19481" y="23885"/>
                </a:cubicBezTo>
                <a:cubicBezTo>
                  <a:pt x="21182" y="22917"/>
                  <a:pt x="22783" y="21750"/>
                  <a:pt x="23984" y="20215"/>
                </a:cubicBezTo>
                <a:cubicBezTo>
                  <a:pt x="28053" y="14978"/>
                  <a:pt x="25652" y="6072"/>
                  <a:pt x="20915" y="1969"/>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1" name="Google Shape;251;p30"/>
          <p:cNvSpPr/>
          <p:nvPr/>
        </p:nvSpPr>
        <p:spPr>
          <a:xfrm>
            <a:off x="5419132" y="2682990"/>
            <a:ext cx="5042005" cy="2576682"/>
          </a:xfrm>
          <a:custGeom>
            <a:rect b="b" l="l" r="r" t="t"/>
            <a:pathLst>
              <a:path extrusionOk="0" h="51738" w="101240">
                <a:moveTo>
                  <a:pt x="100572" y="234"/>
                </a:moveTo>
                <a:cubicBezTo>
                  <a:pt x="96369" y="2669"/>
                  <a:pt x="93000" y="6139"/>
                  <a:pt x="90531" y="10342"/>
                </a:cubicBezTo>
                <a:cubicBezTo>
                  <a:pt x="89364" y="12343"/>
                  <a:pt x="88530" y="14511"/>
                  <a:pt x="87930" y="16746"/>
                </a:cubicBezTo>
                <a:cubicBezTo>
                  <a:pt x="87162" y="19581"/>
                  <a:pt x="87029" y="22584"/>
                  <a:pt x="86162" y="25352"/>
                </a:cubicBezTo>
                <a:cubicBezTo>
                  <a:pt x="83827" y="32624"/>
                  <a:pt x="75354" y="33091"/>
                  <a:pt x="69150" y="31490"/>
                </a:cubicBezTo>
                <a:cubicBezTo>
                  <a:pt x="64513" y="30322"/>
                  <a:pt x="59476" y="27687"/>
                  <a:pt x="55206" y="31223"/>
                </a:cubicBezTo>
                <a:cubicBezTo>
                  <a:pt x="53572" y="32624"/>
                  <a:pt x="52671" y="34726"/>
                  <a:pt x="51737" y="36594"/>
                </a:cubicBezTo>
                <a:cubicBezTo>
                  <a:pt x="50369" y="39362"/>
                  <a:pt x="48702" y="41797"/>
                  <a:pt x="46133" y="43632"/>
                </a:cubicBezTo>
                <a:cubicBezTo>
                  <a:pt x="40162" y="47802"/>
                  <a:pt x="34692" y="43899"/>
                  <a:pt x="29488" y="40763"/>
                </a:cubicBezTo>
                <a:cubicBezTo>
                  <a:pt x="20582" y="35326"/>
                  <a:pt x="9307" y="37494"/>
                  <a:pt x="3002" y="45700"/>
                </a:cubicBezTo>
                <a:cubicBezTo>
                  <a:pt x="1701" y="47368"/>
                  <a:pt x="801" y="49236"/>
                  <a:pt x="134" y="51204"/>
                </a:cubicBezTo>
                <a:cubicBezTo>
                  <a:pt x="0" y="51571"/>
                  <a:pt x="567" y="51738"/>
                  <a:pt x="701" y="51371"/>
                </a:cubicBezTo>
                <a:cubicBezTo>
                  <a:pt x="2702" y="45667"/>
                  <a:pt x="7139" y="41297"/>
                  <a:pt x="12843" y="39296"/>
                </a:cubicBezTo>
                <a:cubicBezTo>
                  <a:pt x="19181" y="37061"/>
                  <a:pt x="25485" y="38862"/>
                  <a:pt x="30889" y="42364"/>
                </a:cubicBezTo>
                <a:cubicBezTo>
                  <a:pt x="35092" y="45033"/>
                  <a:pt x="39195" y="47301"/>
                  <a:pt x="44198" y="45400"/>
                </a:cubicBezTo>
                <a:cubicBezTo>
                  <a:pt x="48802" y="43665"/>
                  <a:pt x="51037" y="39462"/>
                  <a:pt x="53138" y="35359"/>
                </a:cubicBezTo>
                <a:cubicBezTo>
                  <a:pt x="54639" y="32457"/>
                  <a:pt x="56574" y="30222"/>
                  <a:pt x="60076" y="30056"/>
                </a:cubicBezTo>
                <a:cubicBezTo>
                  <a:pt x="63345" y="29889"/>
                  <a:pt x="66648" y="31523"/>
                  <a:pt x="69717" y="32324"/>
                </a:cubicBezTo>
                <a:cubicBezTo>
                  <a:pt x="74220" y="33458"/>
                  <a:pt x="79724" y="33491"/>
                  <a:pt x="83493" y="30322"/>
                </a:cubicBezTo>
                <a:cubicBezTo>
                  <a:pt x="87729" y="26787"/>
                  <a:pt x="87396" y="21216"/>
                  <a:pt x="88730" y="16312"/>
                </a:cubicBezTo>
                <a:cubicBezTo>
                  <a:pt x="90231" y="10809"/>
                  <a:pt x="93800" y="5938"/>
                  <a:pt x="98304" y="2469"/>
                </a:cubicBezTo>
                <a:cubicBezTo>
                  <a:pt x="99138" y="1835"/>
                  <a:pt x="100038" y="1302"/>
                  <a:pt x="100906" y="768"/>
                </a:cubicBezTo>
                <a:cubicBezTo>
                  <a:pt x="101239" y="568"/>
                  <a:pt x="100906" y="1"/>
                  <a:pt x="100572" y="234"/>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 name="Google Shape;252;p30"/>
          <p:cNvSpPr txBox="1"/>
          <p:nvPr>
            <p:ph type="title"/>
          </p:nvPr>
        </p:nvSpPr>
        <p:spPr>
          <a:xfrm>
            <a:off x="2642550" y="748351"/>
            <a:ext cx="3858900" cy="561600"/>
          </a:xfrm>
          <a:prstGeom prst="rect">
            <a:avLst/>
          </a:prstGeom>
          <a:noFill/>
          <a:ln>
            <a:noFill/>
          </a:ln>
        </p:spPr>
        <p:txBody>
          <a:bodyPr anchorCtr="0" anchor="b" bIns="0" lIns="0" spcFirstLastPara="1" rIns="0" wrap="square" tIns="0">
            <a:noAutofit/>
          </a:bodyPr>
          <a:lstStyle>
            <a:lvl1pPr lvl="0" algn="ctr">
              <a:lnSpc>
                <a:spcPct val="100000"/>
              </a:lnSpc>
              <a:spcBef>
                <a:spcPts val="0"/>
              </a:spcBef>
              <a:spcAft>
                <a:spcPts val="0"/>
              </a:spcAft>
              <a:buSzPts val="12000"/>
              <a:buNone/>
              <a:defRPr sz="4500"/>
            </a:lvl1pPr>
            <a:lvl2pPr lvl="1" algn="r">
              <a:lnSpc>
                <a:spcPct val="100000"/>
              </a:lnSpc>
              <a:spcBef>
                <a:spcPts val="0"/>
              </a:spcBef>
              <a:spcAft>
                <a:spcPts val="0"/>
              </a:spcAft>
              <a:buSzPts val="12000"/>
              <a:buNone/>
              <a:defRPr sz="12000"/>
            </a:lvl2pPr>
            <a:lvl3pPr lvl="2" algn="r">
              <a:lnSpc>
                <a:spcPct val="100000"/>
              </a:lnSpc>
              <a:spcBef>
                <a:spcPts val="0"/>
              </a:spcBef>
              <a:spcAft>
                <a:spcPts val="0"/>
              </a:spcAft>
              <a:buSzPts val="12000"/>
              <a:buNone/>
              <a:defRPr sz="12000"/>
            </a:lvl3pPr>
            <a:lvl4pPr lvl="3" algn="r">
              <a:lnSpc>
                <a:spcPct val="100000"/>
              </a:lnSpc>
              <a:spcBef>
                <a:spcPts val="0"/>
              </a:spcBef>
              <a:spcAft>
                <a:spcPts val="0"/>
              </a:spcAft>
              <a:buSzPts val="12000"/>
              <a:buNone/>
              <a:defRPr sz="12000"/>
            </a:lvl4pPr>
            <a:lvl5pPr lvl="4" algn="r">
              <a:lnSpc>
                <a:spcPct val="100000"/>
              </a:lnSpc>
              <a:spcBef>
                <a:spcPts val="0"/>
              </a:spcBef>
              <a:spcAft>
                <a:spcPts val="0"/>
              </a:spcAft>
              <a:buSzPts val="12000"/>
              <a:buNone/>
              <a:defRPr sz="12000"/>
            </a:lvl5pPr>
            <a:lvl6pPr lvl="5" algn="r">
              <a:lnSpc>
                <a:spcPct val="100000"/>
              </a:lnSpc>
              <a:spcBef>
                <a:spcPts val="0"/>
              </a:spcBef>
              <a:spcAft>
                <a:spcPts val="0"/>
              </a:spcAft>
              <a:buSzPts val="12000"/>
              <a:buNone/>
              <a:defRPr sz="12000"/>
            </a:lvl6pPr>
            <a:lvl7pPr lvl="6" algn="r">
              <a:lnSpc>
                <a:spcPct val="100000"/>
              </a:lnSpc>
              <a:spcBef>
                <a:spcPts val="0"/>
              </a:spcBef>
              <a:spcAft>
                <a:spcPts val="0"/>
              </a:spcAft>
              <a:buSzPts val="12000"/>
              <a:buNone/>
              <a:defRPr sz="12000"/>
            </a:lvl7pPr>
            <a:lvl8pPr lvl="7" algn="r">
              <a:lnSpc>
                <a:spcPct val="100000"/>
              </a:lnSpc>
              <a:spcBef>
                <a:spcPts val="0"/>
              </a:spcBef>
              <a:spcAft>
                <a:spcPts val="0"/>
              </a:spcAft>
              <a:buSzPts val="12000"/>
              <a:buNone/>
              <a:defRPr sz="12000"/>
            </a:lvl8pPr>
            <a:lvl9pPr lvl="8" algn="r">
              <a:lnSpc>
                <a:spcPct val="100000"/>
              </a:lnSpc>
              <a:spcBef>
                <a:spcPts val="0"/>
              </a:spcBef>
              <a:spcAft>
                <a:spcPts val="0"/>
              </a:spcAft>
              <a:buSzPts val="12000"/>
              <a:buNone/>
              <a:defRPr sz="12000"/>
            </a:lvl9pPr>
          </a:lstStyle>
          <a:p/>
        </p:txBody>
      </p:sp>
      <p:sp>
        <p:nvSpPr>
          <p:cNvPr id="253" name="Google Shape;253;p30"/>
          <p:cNvSpPr txBox="1"/>
          <p:nvPr>
            <p:ph idx="1" type="subTitle"/>
          </p:nvPr>
        </p:nvSpPr>
        <p:spPr>
          <a:xfrm>
            <a:off x="2642550" y="1379456"/>
            <a:ext cx="3858900" cy="2712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800"/>
              <a:buNone/>
              <a:defRPr sz="1600"/>
            </a:lvl1pPr>
            <a:lvl2pPr lvl="1" algn="r">
              <a:lnSpc>
                <a:spcPct val="100000"/>
              </a:lnSpc>
              <a:spcBef>
                <a:spcPts val="0"/>
              </a:spcBef>
              <a:spcAft>
                <a:spcPts val="0"/>
              </a:spcAft>
              <a:buSzPts val="1400"/>
              <a:buFont typeface="Roboto"/>
              <a:buNone/>
              <a:defRPr>
                <a:latin typeface="Roboto"/>
                <a:ea typeface="Roboto"/>
                <a:cs typeface="Roboto"/>
                <a:sym typeface="Roboto"/>
              </a:defRPr>
            </a:lvl2pPr>
            <a:lvl3pPr lvl="2" algn="r">
              <a:lnSpc>
                <a:spcPct val="100000"/>
              </a:lnSpc>
              <a:spcBef>
                <a:spcPts val="0"/>
              </a:spcBef>
              <a:spcAft>
                <a:spcPts val="0"/>
              </a:spcAft>
              <a:buSzPts val="1400"/>
              <a:buFont typeface="Roboto"/>
              <a:buNone/>
              <a:defRPr>
                <a:latin typeface="Roboto"/>
                <a:ea typeface="Roboto"/>
                <a:cs typeface="Roboto"/>
                <a:sym typeface="Roboto"/>
              </a:defRPr>
            </a:lvl3pPr>
            <a:lvl4pPr lvl="3" algn="r">
              <a:lnSpc>
                <a:spcPct val="100000"/>
              </a:lnSpc>
              <a:spcBef>
                <a:spcPts val="0"/>
              </a:spcBef>
              <a:spcAft>
                <a:spcPts val="0"/>
              </a:spcAft>
              <a:buSzPts val="1400"/>
              <a:buFont typeface="Roboto"/>
              <a:buNone/>
              <a:defRPr>
                <a:latin typeface="Roboto"/>
                <a:ea typeface="Roboto"/>
                <a:cs typeface="Roboto"/>
                <a:sym typeface="Roboto"/>
              </a:defRPr>
            </a:lvl4pPr>
            <a:lvl5pPr lvl="4" algn="r">
              <a:lnSpc>
                <a:spcPct val="100000"/>
              </a:lnSpc>
              <a:spcBef>
                <a:spcPts val="0"/>
              </a:spcBef>
              <a:spcAft>
                <a:spcPts val="0"/>
              </a:spcAft>
              <a:buSzPts val="1400"/>
              <a:buFont typeface="Roboto"/>
              <a:buNone/>
              <a:defRPr>
                <a:latin typeface="Roboto"/>
                <a:ea typeface="Roboto"/>
                <a:cs typeface="Roboto"/>
                <a:sym typeface="Roboto"/>
              </a:defRPr>
            </a:lvl5pPr>
            <a:lvl6pPr lvl="5" algn="r">
              <a:lnSpc>
                <a:spcPct val="100000"/>
              </a:lnSpc>
              <a:spcBef>
                <a:spcPts val="0"/>
              </a:spcBef>
              <a:spcAft>
                <a:spcPts val="0"/>
              </a:spcAft>
              <a:buSzPts val="1400"/>
              <a:buFont typeface="Roboto"/>
              <a:buNone/>
              <a:defRPr>
                <a:latin typeface="Roboto"/>
                <a:ea typeface="Roboto"/>
                <a:cs typeface="Roboto"/>
                <a:sym typeface="Roboto"/>
              </a:defRPr>
            </a:lvl6pPr>
            <a:lvl7pPr lvl="6" algn="r">
              <a:lnSpc>
                <a:spcPct val="100000"/>
              </a:lnSpc>
              <a:spcBef>
                <a:spcPts val="0"/>
              </a:spcBef>
              <a:spcAft>
                <a:spcPts val="0"/>
              </a:spcAft>
              <a:buSzPts val="1400"/>
              <a:buFont typeface="Roboto"/>
              <a:buNone/>
              <a:defRPr>
                <a:latin typeface="Roboto"/>
                <a:ea typeface="Roboto"/>
                <a:cs typeface="Roboto"/>
                <a:sym typeface="Roboto"/>
              </a:defRPr>
            </a:lvl7pPr>
            <a:lvl8pPr lvl="7" algn="r">
              <a:lnSpc>
                <a:spcPct val="100000"/>
              </a:lnSpc>
              <a:spcBef>
                <a:spcPts val="0"/>
              </a:spcBef>
              <a:spcAft>
                <a:spcPts val="0"/>
              </a:spcAft>
              <a:buSzPts val="1400"/>
              <a:buFont typeface="Roboto"/>
              <a:buNone/>
              <a:defRPr>
                <a:latin typeface="Roboto"/>
                <a:ea typeface="Roboto"/>
                <a:cs typeface="Roboto"/>
                <a:sym typeface="Roboto"/>
              </a:defRPr>
            </a:lvl8pPr>
            <a:lvl9pPr lvl="8" algn="r">
              <a:lnSpc>
                <a:spcPct val="100000"/>
              </a:lnSpc>
              <a:spcBef>
                <a:spcPts val="0"/>
              </a:spcBef>
              <a:spcAft>
                <a:spcPts val="0"/>
              </a:spcAft>
              <a:buSzPts val="1400"/>
              <a:buFont typeface="Roboto"/>
              <a:buNone/>
              <a:defRPr>
                <a:latin typeface="Roboto"/>
                <a:ea typeface="Roboto"/>
                <a:cs typeface="Roboto"/>
                <a:sym typeface="Roboto"/>
              </a:defRPr>
            </a:lvl9pPr>
          </a:lstStyle>
          <a:p/>
        </p:txBody>
      </p:sp>
      <p:sp>
        <p:nvSpPr>
          <p:cNvPr id="254" name="Google Shape;254;p30"/>
          <p:cNvSpPr txBox="1"/>
          <p:nvPr>
            <p:ph idx="2" type="title"/>
          </p:nvPr>
        </p:nvSpPr>
        <p:spPr>
          <a:xfrm>
            <a:off x="2642550" y="2121388"/>
            <a:ext cx="3858900" cy="561600"/>
          </a:xfrm>
          <a:prstGeom prst="rect">
            <a:avLst/>
          </a:prstGeom>
          <a:noFill/>
          <a:ln>
            <a:noFill/>
          </a:ln>
        </p:spPr>
        <p:txBody>
          <a:bodyPr anchorCtr="0" anchor="b" bIns="0" lIns="0" spcFirstLastPara="1" rIns="0" wrap="square" tIns="0">
            <a:noAutofit/>
          </a:bodyPr>
          <a:lstStyle>
            <a:lvl1pPr lvl="0" algn="ctr">
              <a:lnSpc>
                <a:spcPct val="100000"/>
              </a:lnSpc>
              <a:spcBef>
                <a:spcPts val="0"/>
              </a:spcBef>
              <a:spcAft>
                <a:spcPts val="0"/>
              </a:spcAft>
              <a:buSzPts val="12000"/>
              <a:buNone/>
              <a:defRPr sz="4500"/>
            </a:lvl1pPr>
            <a:lvl2pPr lvl="1" algn="r">
              <a:lnSpc>
                <a:spcPct val="100000"/>
              </a:lnSpc>
              <a:spcBef>
                <a:spcPts val="0"/>
              </a:spcBef>
              <a:spcAft>
                <a:spcPts val="0"/>
              </a:spcAft>
              <a:buSzPts val="12000"/>
              <a:buNone/>
              <a:defRPr sz="12000"/>
            </a:lvl2pPr>
            <a:lvl3pPr lvl="2" algn="r">
              <a:lnSpc>
                <a:spcPct val="100000"/>
              </a:lnSpc>
              <a:spcBef>
                <a:spcPts val="0"/>
              </a:spcBef>
              <a:spcAft>
                <a:spcPts val="0"/>
              </a:spcAft>
              <a:buSzPts val="12000"/>
              <a:buNone/>
              <a:defRPr sz="12000"/>
            </a:lvl3pPr>
            <a:lvl4pPr lvl="3" algn="r">
              <a:lnSpc>
                <a:spcPct val="100000"/>
              </a:lnSpc>
              <a:spcBef>
                <a:spcPts val="0"/>
              </a:spcBef>
              <a:spcAft>
                <a:spcPts val="0"/>
              </a:spcAft>
              <a:buSzPts val="12000"/>
              <a:buNone/>
              <a:defRPr sz="12000"/>
            </a:lvl4pPr>
            <a:lvl5pPr lvl="4" algn="r">
              <a:lnSpc>
                <a:spcPct val="100000"/>
              </a:lnSpc>
              <a:spcBef>
                <a:spcPts val="0"/>
              </a:spcBef>
              <a:spcAft>
                <a:spcPts val="0"/>
              </a:spcAft>
              <a:buSzPts val="12000"/>
              <a:buNone/>
              <a:defRPr sz="12000"/>
            </a:lvl5pPr>
            <a:lvl6pPr lvl="5" algn="r">
              <a:lnSpc>
                <a:spcPct val="100000"/>
              </a:lnSpc>
              <a:spcBef>
                <a:spcPts val="0"/>
              </a:spcBef>
              <a:spcAft>
                <a:spcPts val="0"/>
              </a:spcAft>
              <a:buSzPts val="12000"/>
              <a:buNone/>
              <a:defRPr sz="12000"/>
            </a:lvl6pPr>
            <a:lvl7pPr lvl="6" algn="r">
              <a:lnSpc>
                <a:spcPct val="100000"/>
              </a:lnSpc>
              <a:spcBef>
                <a:spcPts val="0"/>
              </a:spcBef>
              <a:spcAft>
                <a:spcPts val="0"/>
              </a:spcAft>
              <a:buSzPts val="12000"/>
              <a:buNone/>
              <a:defRPr sz="12000"/>
            </a:lvl7pPr>
            <a:lvl8pPr lvl="7" algn="r">
              <a:lnSpc>
                <a:spcPct val="100000"/>
              </a:lnSpc>
              <a:spcBef>
                <a:spcPts val="0"/>
              </a:spcBef>
              <a:spcAft>
                <a:spcPts val="0"/>
              </a:spcAft>
              <a:buSzPts val="12000"/>
              <a:buNone/>
              <a:defRPr sz="12000"/>
            </a:lvl8pPr>
            <a:lvl9pPr lvl="8" algn="r">
              <a:lnSpc>
                <a:spcPct val="100000"/>
              </a:lnSpc>
              <a:spcBef>
                <a:spcPts val="0"/>
              </a:spcBef>
              <a:spcAft>
                <a:spcPts val="0"/>
              </a:spcAft>
              <a:buSzPts val="12000"/>
              <a:buNone/>
              <a:defRPr sz="12000"/>
            </a:lvl9pPr>
          </a:lstStyle>
          <a:p/>
        </p:txBody>
      </p:sp>
      <p:sp>
        <p:nvSpPr>
          <p:cNvPr id="255" name="Google Shape;255;p30"/>
          <p:cNvSpPr txBox="1"/>
          <p:nvPr>
            <p:ph idx="3" type="subTitle"/>
          </p:nvPr>
        </p:nvSpPr>
        <p:spPr>
          <a:xfrm>
            <a:off x="2642550" y="2751702"/>
            <a:ext cx="3858900" cy="2712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800"/>
              <a:buNone/>
              <a:defRPr sz="1600"/>
            </a:lvl1pPr>
            <a:lvl2pPr lvl="1" algn="r">
              <a:lnSpc>
                <a:spcPct val="100000"/>
              </a:lnSpc>
              <a:spcBef>
                <a:spcPts val="0"/>
              </a:spcBef>
              <a:spcAft>
                <a:spcPts val="0"/>
              </a:spcAft>
              <a:buSzPts val="1400"/>
              <a:buFont typeface="Roboto"/>
              <a:buNone/>
              <a:defRPr>
                <a:latin typeface="Roboto"/>
                <a:ea typeface="Roboto"/>
                <a:cs typeface="Roboto"/>
                <a:sym typeface="Roboto"/>
              </a:defRPr>
            </a:lvl2pPr>
            <a:lvl3pPr lvl="2" algn="r">
              <a:lnSpc>
                <a:spcPct val="100000"/>
              </a:lnSpc>
              <a:spcBef>
                <a:spcPts val="0"/>
              </a:spcBef>
              <a:spcAft>
                <a:spcPts val="0"/>
              </a:spcAft>
              <a:buSzPts val="1400"/>
              <a:buFont typeface="Roboto"/>
              <a:buNone/>
              <a:defRPr>
                <a:latin typeface="Roboto"/>
                <a:ea typeface="Roboto"/>
                <a:cs typeface="Roboto"/>
                <a:sym typeface="Roboto"/>
              </a:defRPr>
            </a:lvl3pPr>
            <a:lvl4pPr lvl="3" algn="r">
              <a:lnSpc>
                <a:spcPct val="100000"/>
              </a:lnSpc>
              <a:spcBef>
                <a:spcPts val="0"/>
              </a:spcBef>
              <a:spcAft>
                <a:spcPts val="0"/>
              </a:spcAft>
              <a:buSzPts val="1400"/>
              <a:buFont typeface="Roboto"/>
              <a:buNone/>
              <a:defRPr>
                <a:latin typeface="Roboto"/>
                <a:ea typeface="Roboto"/>
                <a:cs typeface="Roboto"/>
                <a:sym typeface="Roboto"/>
              </a:defRPr>
            </a:lvl4pPr>
            <a:lvl5pPr lvl="4" algn="r">
              <a:lnSpc>
                <a:spcPct val="100000"/>
              </a:lnSpc>
              <a:spcBef>
                <a:spcPts val="0"/>
              </a:spcBef>
              <a:spcAft>
                <a:spcPts val="0"/>
              </a:spcAft>
              <a:buSzPts val="1400"/>
              <a:buFont typeface="Roboto"/>
              <a:buNone/>
              <a:defRPr>
                <a:latin typeface="Roboto"/>
                <a:ea typeface="Roboto"/>
                <a:cs typeface="Roboto"/>
                <a:sym typeface="Roboto"/>
              </a:defRPr>
            </a:lvl5pPr>
            <a:lvl6pPr lvl="5" algn="r">
              <a:lnSpc>
                <a:spcPct val="100000"/>
              </a:lnSpc>
              <a:spcBef>
                <a:spcPts val="0"/>
              </a:spcBef>
              <a:spcAft>
                <a:spcPts val="0"/>
              </a:spcAft>
              <a:buSzPts val="1400"/>
              <a:buFont typeface="Roboto"/>
              <a:buNone/>
              <a:defRPr>
                <a:latin typeface="Roboto"/>
                <a:ea typeface="Roboto"/>
                <a:cs typeface="Roboto"/>
                <a:sym typeface="Roboto"/>
              </a:defRPr>
            </a:lvl6pPr>
            <a:lvl7pPr lvl="6" algn="r">
              <a:lnSpc>
                <a:spcPct val="100000"/>
              </a:lnSpc>
              <a:spcBef>
                <a:spcPts val="0"/>
              </a:spcBef>
              <a:spcAft>
                <a:spcPts val="0"/>
              </a:spcAft>
              <a:buSzPts val="1400"/>
              <a:buFont typeface="Roboto"/>
              <a:buNone/>
              <a:defRPr>
                <a:latin typeface="Roboto"/>
                <a:ea typeface="Roboto"/>
                <a:cs typeface="Roboto"/>
                <a:sym typeface="Roboto"/>
              </a:defRPr>
            </a:lvl7pPr>
            <a:lvl8pPr lvl="7" algn="r">
              <a:lnSpc>
                <a:spcPct val="100000"/>
              </a:lnSpc>
              <a:spcBef>
                <a:spcPts val="0"/>
              </a:spcBef>
              <a:spcAft>
                <a:spcPts val="0"/>
              </a:spcAft>
              <a:buSzPts val="1400"/>
              <a:buFont typeface="Roboto"/>
              <a:buNone/>
              <a:defRPr>
                <a:latin typeface="Roboto"/>
                <a:ea typeface="Roboto"/>
                <a:cs typeface="Roboto"/>
                <a:sym typeface="Roboto"/>
              </a:defRPr>
            </a:lvl8pPr>
            <a:lvl9pPr lvl="8" algn="r">
              <a:lnSpc>
                <a:spcPct val="100000"/>
              </a:lnSpc>
              <a:spcBef>
                <a:spcPts val="0"/>
              </a:spcBef>
              <a:spcAft>
                <a:spcPts val="0"/>
              </a:spcAft>
              <a:buSzPts val="1400"/>
              <a:buFont typeface="Roboto"/>
              <a:buNone/>
              <a:defRPr>
                <a:latin typeface="Roboto"/>
                <a:ea typeface="Roboto"/>
                <a:cs typeface="Roboto"/>
                <a:sym typeface="Roboto"/>
              </a:defRPr>
            </a:lvl9pPr>
          </a:lstStyle>
          <a:p/>
        </p:txBody>
      </p:sp>
      <p:sp>
        <p:nvSpPr>
          <p:cNvPr id="256" name="Google Shape;256;p30"/>
          <p:cNvSpPr txBox="1"/>
          <p:nvPr>
            <p:ph idx="4" type="title"/>
          </p:nvPr>
        </p:nvSpPr>
        <p:spPr>
          <a:xfrm>
            <a:off x="2642550" y="3494425"/>
            <a:ext cx="3858900" cy="561600"/>
          </a:xfrm>
          <a:prstGeom prst="rect">
            <a:avLst/>
          </a:prstGeom>
          <a:noFill/>
          <a:ln>
            <a:noFill/>
          </a:ln>
        </p:spPr>
        <p:txBody>
          <a:bodyPr anchorCtr="0" anchor="b" bIns="0" lIns="0" spcFirstLastPara="1" rIns="0" wrap="square" tIns="0">
            <a:noAutofit/>
          </a:bodyPr>
          <a:lstStyle>
            <a:lvl1pPr lvl="0" algn="ctr">
              <a:lnSpc>
                <a:spcPct val="100000"/>
              </a:lnSpc>
              <a:spcBef>
                <a:spcPts val="0"/>
              </a:spcBef>
              <a:spcAft>
                <a:spcPts val="0"/>
              </a:spcAft>
              <a:buSzPts val="12000"/>
              <a:buNone/>
              <a:defRPr sz="5000"/>
            </a:lvl1pPr>
            <a:lvl2pPr lvl="1" algn="r">
              <a:lnSpc>
                <a:spcPct val="100000"/>
              </a:lnSpc>
              <a:spcBef>
                <a:spcPts val="0"/>
              </a:spcBef>
              <a:spcAft>
                <a:spcPts val="0"/>
              </a:spcAft>
              <a:buSzPts val="12000"/>
              <a:buNone/>
              <a:defRPr sz="12000"/>
            </a:lvl2pPr>
            <a:lvl3pPr lvl="2" algn="r">
              <a:lnSpc>
                <a:spcPct val="100000"/>
              </a:lnSpc>
              <a:spcBef>
                <a:spcPts val="0"/>
              </a:spcBef>
              <a:spcAft>
                <a:spcPts val="0"/>
              </a:spcAft>
              <a:buSzPts val="12000"/>
              <a:buNone/>
              <a:defRPr sz="12000"/>
            </a:lvl3pPr>
            <a:lvl4pPr lvl="3" algn="r">
              <a:lnSpc>
                <a:spcPct val="100000"/>
              </a:lnSpc>
              <a:spcBef>
                <a:spcPts val="0"/>
              </a:spcBef>
              <a:spcAft>
                <a:spcPts val="0"/>
              </a:spcAft>
              <a:buSzPts val="12000"/>
              <a:buNone/>
              <a:defRPr sz="12000"/>
            </a:lvl4pPr>
            <a:lvl5pPr lvl="4" algn="r">
              <a:lnSpc>
                <a:spcPct val="100000"/>
              </a:lnSpc>
              <a:spcBef>
                <a:spcPts val="0"/>
              </a:spcBef>
              <a:spcAft>
                <a:spcPts val="0"/>
              </a:spcAft>
              <a:buSzPts val="12000"/>
              <a:buNone/>
              <a:defRPr sz="12000"/>
            </a:lvl5pPr>
            <a:lvl6pPr lvl="5" algn="r">
              <a:lnSpc>
                <a:spcPct val="100000"/>
              </a:lnSpc>
              <a:spcBef>
                <a:spcPts val="0"/>
              </a:spcBef>
              <a:spcAft>
                <a:spcPts val="0"/>
              </a:spcAft>
              <a:buSzPts val="12000"/>
              <a:buNone/>
              <a:defRPr sz="12000"/>
            </a:lvl6pPr>
            <a:lvl7pPr lvl="6" algn="r">
              <a:lnSpc>
                <a:spcPct val="100000"/>
              </a:lnSpc>
              <a:spcBef>
                <a:spcPts val="0"/>
              </a:spcBef>
              <a:spcAft>
                <a:spcPts val="0"/>
              </a:spcAft>
              <a:buSzPts val="12000"/>
              <a:buNone/>
              <a:defRPr sz="12000"/>
            </a:lvl7pPr>
            <a:lvl8pPr lvl="7" algn="r">
              <a:lnSpc>
                <a:spcPct val="100000"/>
              </a:lnSpc>
              <a:spcBef>
                <a:spcPts val="0"/>
              </a:spcBef>
              <a:spcAft>
                <a:spcPts val="0"/>
              </a:spcAft>
              <a:buSzPts val="12000"/>
              <a:buNone/>
              <a:defRPr sz="12000"/>
            </a:lvl8pPr>
            <a:lvl9pPr lvl="8" algn="r">
              <a:lnSpc>
                <a:spcPct val="100000"/>
              </a:lnSpc>
              <a:spcBef>
                <a:spcPts val="0"/>
              </a:spcBef>
              <a:spcAft>
                <a:spcPts val="0"/>
              </a:spcAft>
              <a:buSzPts val="12000"/>
              <a:buNone/>
              <a:defRPr sz="12000"/>
            </a:lvl9pPr>
          </a:lstStyle>
          <a:p/>
        </p:txBody>
      </p:sp>
      <p:sp>
        <p:nvSpPr>
          <p:cNvPr id="257" name="Google Shape;257;p30"/>
          <p:cNvSpPr txBox="1"/>
          <p:nvPr>
            <p:ph idx="5" type="subTitle"/>
          </p:nvPr>
        </p:nvSpPr>
        <p:spPr>
          <a:xfrm>
            <a:off x="2642550" y="4123949"/>
            <a:ext cx="3858900" cy="2712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800"/>
              <a:buNone/>
              <a:defRPr sz="1600"/>
            </a:lvl1pPr>
            <a:lvl2pPr lvl="1" algn="r">
              <a:lnSpc>
                <a:spcPct val="100000"/>
              </a:lnSpc>
              <a:spcBef>
                <a:spcPts val="0"/>
              </a:spcBef>
              <a:spcAft>
                <a:spcPts val="0"/>
              </a:spcAft>
              <a:buSzPts val="1400"/>
              <a:buFont typeface="Roboto"/>
              <a:buNone/>
              <a:defRPr>
                <a:latin typeface="Roboto"/>
                <a:ea typeface="Roboto"/>
                <a:cs typeface="Roboto"/>
                <a:sym typeface="Roboto"/>
              </a:defRPr>
            </a:lvl2pPr>
            <a:lvl3pPr lvl="2" algn="r">
              <a:lnSpc>
                <a:spcPct val="100000"/>
              </a:lnSpc>
              <a:spcBef>
                <a:spcPts val="0"/>
              </a:spcBef>
              <a:spcAft>
                <a:spcPts val="0"/>
              </a:spcAft>
              <a:buSzPts val="1400"/>
              <a:buFont typeface="Roboto"/>
              <a:buNone/>
              <a:defRPr>
                <a:latin typeface="Roboto"/>
                <a:ea typeface="Roboto"/>
                <a:cs typeface="Roboto"/>
                <a:sym typeface="Roboto"/>
              </a:defRPr>
            </a:lvl3pPr>
            <a:lvl4pPr lvl="3" algn="r">
              <a:lnSpc>
                <a:spcPct val="100000"/>
              </a:lnSpc>
              <a:spcBef>
                <a:spcPts val="0"/>
              </a:spcBef>
              <a:spcAft>
                <a:spcPts val="0"/>
              </a:spcAft>
              <a:buSzPts val="1400"/>
              <a:buFont typeface="Roboto"/>
              <a:buNone/>
              <a:defRPr>
                <a:latin typeface="Roboto"/>
                <a:ea typeface="Roboto"/>
                <a:cs typeface="Roboto"/>
                <a:sym typeface="Roboto"/>
              </a:defRPr>
            </a:lvl4pPr>
            <a:lvl5pPr lvl="4" algn="r">
              <a:lnSpc>
                <a:spcPct val="100000"/>
              </a:lnSpc>
              <a:spcBef>
                <a:spcPts val="0"/>
              </a:spcBef>
              <a:spcAft>
                <a:spcPts val="0"/>
              </a:spcAft>
              <a:buSzPts val="1400"/>
              <a:buFont typeface="Roboto"/>
              <a:buNone/>
              <a:defRPr>
                <a:latin typeface="Roboto"/>
                <a:ea typeface="Roboto"/>
                <a:cs typeface="Roboto"/>
                <a:sym typeface="Roboto"/>
              </a:defRPr>
            </a:lvl5pPr>
            <a:lvl6pPr lvl="5" algn="r">
              <a:lnSpc>
                <a:spcPct val="100000"/>
              </a:lnSpc>
              <a:spcBef>
                <a:spcPts val="0"/>
              </a:spcBef>
              <a:spcAft>
                <a:spcPts val="0"/>
              </a:spcAft>
              <a:buSzPts val="1400"/>
              <a:buFont typeface="Roboto"/>
              <a:buNone/>
              <a:defRPr>
                <a:latin typeface="Roboto"/>
                <a:ea typeface="Roboto"/>
                <a:cs typeface="Roboto"/>
                <a:sym typeface="Roboto"/>
              </a:defRPr>
            </a:lvl6pPr>
            <a:lvl7pPr lvl="6" algn="r">
              <a:lnSpc>
                <a:spcPct val="100000"/>
              </a:lnSpc>
              <a:spcBef>
                <a:spcPts val="0"/>
              </a:spcBef>
              <a:spcAft>
                <a:spcPts val="0"/>
              </a:spcAft>
              <a:buSzPts val="1400"/>
              <a:buFont typeface="Roboto"/>
              <a:buNone/>
              <a:defRPr>
                <a:latin typeface="Roboto"/>
                <a:ea typeface="Roboto"/>
                <a:cs typeface="Roboto"/>
                <a:sym typeface="Roboto"/>
              </a:defRPr>
            </a:lvl7pPr>
            <a:lvl8pPr lvl="7" algn="r">
              <a:lnSpc>
                <a:spcPct val="100000"/>
              </a:lnSpc>
              <a:spcBef>
                <a:spcPts val="0"/>
              </a:spcBef>
              <a:spcAft>
                <a:spcPts val="0"/>
              </a:spcAft>
              <a:buSzPts val="1400"/>
              <a:buFont typeface="Roboto"/>
              <a:buNone/>
              <a:defRPr>
                <a:latin typeface="Roboto"/>
                <a:ea typeface="Roboto"/>
                <a:cs typeface="Roboto"/>
                <a:sym typeface="Roboto"/>
              </a:defRPr>
            </a:lvl8pPr>
            <a:lvl9pPr lvl="8" algn="r">
              <a:lnSpc>
                <a:spcPct val="100000"/>
              </a:lnSpc>
              <a:spcBef>
                <a:spcPts val="0"/>
              </a:spcBef>
              <a:spcAft>
                <a:spcPts val="0"/>
              </a:spcAft>
              <a:buSzPts val="1400"/>
              <a:buFont typeface="Roboto"/>
              <a:buNone/>
              <a:defRPr>
                <a:latin typeface="Roboto"/>
                <a:ea typeface="Roboto"/>
                <a:cs typeface="Roboto"/>
                <a:sym typeface="Roboto"/>
              </a:defRPr>
            </a:lvl9pPr>
          </a:lstStyle>
          <a:p/>
        </p:txBody>
      </p:sp>
      <p:sp>
        <p:nvSpPr>
          <p:cNvPr id="258" name="Google Shape;258;p30"/>
          <p:cNvSpPr/>
          <p:nvPr/>
        </p:nvSpPr>
        <p:spPr>
          <a:xfrm>
            <a:off x="-824250" y="-1263175"/>
            <a:ext cx="3718119" cy="2687246"/>
          </a:xfrm>
          <a:custGeom>
            <a:rect b="b" l="l" r="r" t="t"/>
            <a:pathLst>
              <a:path extrusionOk="0" h="26954" w="37294">
                <a:moveTo>
                  <a:pt x="37060" y="8807"/>
                </a:moveTo>
                <a:cubicBezTo>
                  <a:pt x="36994" y="7840"/>
                  <a:pt x="36727" y="6872"/>
                  <a:pt x="36193" y="6138"/>
                </a:cubicBezTo>
                <a:cubicBezTo>
                  <a:pt x="32390" y="668"/>
                  <a:pt x="24718" y="7406"/>
                  <a:pt x="20282" y="3303"/>
                </a:cubicBezTo>
                <a:cubicBezTo>
                  <a:pt x="18180" y="1268"/>
                  <a:pt x="17546" y="1"/>
                  <a:pt x="14111" y="1068"/>
                </a:cubicBezTo>
                <a:cubicBezTo>
                  <a:pt x="11342" y="1902"/>
                  <a:pt x="8940" y="4270"/>
                  <a:pt x="8507" y="7206"/>
                </a:cubicBezTo>
                <a:cubicBezTo>
                  <a:pt x="8240" y="8707"/>
                  <a:pt x="8507" y="10275"/>
                  <a:pt x="8407" y="11842"/>
                </a:cubicBezTo>
                <a:cubicBezTo>
                  <a:pt x="8373" y="12743"/>
                  <a:pt x="8206" y="13644"/>
                  <a:pt x="7706" y="14411"/>
                </a:cubicBezTo>
                <a:cubicBezTo>
                  <a:pt x="6272" y="16813"/>
                  <a:pt x="2836" y="17280"/>
                  <a:pt x="1435" y="19715"/>
                </a:cubicBezTo>
                <a:cubicBezTo>
                  <a:pt x="1" y="22350"/>
                  <a:pt x="2269" y="25986"/>
                  <a:pt x="5238" y="26453"/>
                </a:cubicBezTo>
                <a:cubicBezTo>
                  <a:pt x="8206" y="26953"/>
                  <a:pt x="11209" y="25085"/>
                  <a:pt x="12876" y="22550"/>
                </a:cubicBezTo>
                <a:cubicBezTo>
                  <a:pt x="13911" y="20916"/>
                  <a:pt x="14611" y="19048"/>
                  <a:pt x="16045" y="17747"/>
                </a:cubicBezTo>
                <a:cubicBezTo>
                  <a:pt x="17880" y="16145"/>
                  <a:pt x="20482" y="15912"/>
                  <a:pt x="22984" y="16145"/>
                </a:cubicBezTo>
                <a:cubicBezTo>
                  <a:pt x="23351" y="16179"/>
                  <a:pt x="23684" y="16212"/>
                  <a:pt x="24051" y="16246"/>
                </a:cubicBezTo>
                <a:cubicBezTo>
                  <a:pt x="26853" y="16579"/>
                  <a:pt x="29722" y="17146"/>
                  <a:pt x="32357" y="16145"/>
                </a:cubicBezTo>
                <a:cubicBezTo>
                  <a:pt x="35326" y="15011"/>
                  <a:pt x="37294" y="11876"/>
                  <a:pt x="37060" y="8807"/>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7" name="Shape 37"/>
        <p:cNvGrpSpPr/>
        <p:nvPr/>
      </p:nvGrpSpPr>
      <p:grpSpPr>
        <a:xfrm>
          <a:off x="0" y="0"/>
          <a:ext cx="0" cy="0"/>
          <a:chOff x="0" y="0"/>
          <a:chExt cx="0" cy="0"/>
        </a:xfrm>
      </p:grpSpPr>
      <p:sp>
        <p:nvSpPr>
          <p:cNvPr id="38" name="Google Shape;38;p4"/>
          <p:cNvSpPr/>
          <p:nvPr/>
        </p:nvSpPr>
        <p:spPr>
          <a:xfrm flipH="1">
            <a:off x="-2339200" y="-202835"/>
            <a:ext cx="3678948" cy="2369960"/>
          </a:xfrm>
          <a:custGeom>
            <a:rect b="b" l="l" r="r" t="t"/>
            <a:pathLst>
              <a:path extrusionOk="0" h="63220" w="98138">
                <a:moveTo>
                  <a:pt x="2536" y="0"/>
                </a:moveTo>
                <a:cubicBezTo>
                  <a:pt x="768" y="2535"/>
                  <a:pt x="1" y="5704"/>
                  <a:pt x="535" y="8740"/>
                </a:cubicBezTo>
                <a:cubicBezTo>
                  <a:pt x="2036" y="17146"/>
                  <a:pt x="12410" y="20982"/>
                  <a:pt x="15879" y="28721"/>
                </a:cubicBezTo>
                <a:cubicBezTo>
                  <a:pt x="17914" y="33257"/>
                  <a:pt x="17280" y="38561"/>
                  <a:pt x="16513" y="43465"/>
                </a:cubicBezTo>
                <a:cubicBezTo>
                  <a:pt x="16079" y="46100"/>
                  <a:pt x="15612" y="48869"/>
                  <a:pt x="16446" y="51437"/>
                </a:cubicBezTo>
                <a:cubicBezTo>
                  <a:pt x="17046" y="53238"/>
                  <a:pt x="18181" y="54739"/>
                  <a:pt x="19448" y="56107"/>
                </a:cubicBezTo>
                <a:cubicBezTo>
                  <a:pt x="23932" y="60782"/>
                  <a:pt x="30436" y="63219"/>
                  <a:pt x="36910" y="63219"/>
                </a:cubicBezTo>
                <a:cubicBezTo>
                  <a:pt x="41754" y="63219"/>
                  <a:pt x="46583" y="61855"/>
                  <a:pt x="50537" y="59042"/>
                </a:cubicBezTo>
                <a:cubicBezTo>
                  <a:pt x="56375" y="54873"/>
                  <a:pt x="60044" y="48301"/>
                  <a:pt x="65548" y="43732"/>
                </a:cubicBezTo>
                <a:cubicBezTo>
                  <a:pt x="70526" y="39593"/>
                  <a:pt x="76988" y="37341"/>
                  <a:pt x="83454" y="37341"/>
                </a:cubicBezTo>
                <a:cubicBezTo>
                  <a:pt x="84180" y="37341"/>
                  <a:pt x="84905" y="37370"/>
                  <a:pt x="85629" y="37427"/>
                </a:cubicBezTo>
                <a:cubicBezTo>
                  <a:pt x="89591" y="37744"/>
                  <a:pt x="93614" y="38905"/>
                  <a:pt x="97525" y="38905"/>
                </a:cubicBezTo>
                <a:cubicBezTo>
                  <a:pt x="97730" y="38905"/>
                  <a:pt x="97934" y="38901"/>
                  <a:pt x="98138" y="38895"/>
                </a:cubicBezTo>
                <a:lnTo>
                  <a:pt x="98138" y="0"/>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 name="Google Shape;39;p4"/>
          <p:cNvSpPr/>
          <p:nvPr/>
        </p:nvSpPr>
        <p:spPr>
          <a:xfrm>
            <a:off x="7277150" y="2601950"/>
            <a:ext cx="2933467" cy="2884739"/>
          </a:xfrm>
          <a:custGeom>
            <a:rect b="b" l="l" r="r" t="t"/>
            <a:pathLst>
              <a:path extrusionOk="0" h="27588" w="28054">
                <a:moveTo>
                  <a:pt x="20915" y="1969"/>
                </a:moveTo>
                <a:cubicBezTo>
                  <a:pt x="20548" y="1635"/>
                  <a:pt x="20114" y="1302"/>
                  <a:pt x="19647" y="1035"/>
                </a:cubicBezTo>
                <a:cubicBezTo>
                  <a:pt x="17779" y="1"/>
                  <a:pt x="15244" y="168"/>
                  <a:pt x="13576" y="1535"/>
                </a:cubicBezTo>
                <a:cubicBezTo>
                  <a:pt x="11608" y="3070"/>
                  <a:pt x="10608" y="5805"/>
                  <a:pt x="9707" y="8040"/>
                </a:cubicBezTo>
                <a:cubicBezTo>
                  <a:pt x="9640" y="8173"/>
                  <a:pt x="9607" y="8240"/>
                  <a:pt x="9574" y="8374"/>
                </a:cubicBezTo>
                <a:cubicBezTo>
                  <a:pt x="8573" y="10809"/>
                  <a:pt x="7305" y="12043"/>
                  <a:pt x="4970" y="13411"/>
                </a:cubicBezTo>
                <a:cubicBezTo>
                  <a:pt x="4136" y="13911"/>
                  <a:pt x="3236" y="14411"/>
                  <a:pt x="2569" y="15145"/>
                </a:cubicBezTo>
                <a:cubicBezTo>
                  <a:pt x="0" y="17714"/>
                  <a:pt x="934" y="22417"/>
                  <a:pt x="3769" y="24685"/>
                </a:cubicBezTo>
                <a:cubicBezTo>
                  <a:pt x="7439" y="27587"/>
                  <a:pt x="12876" y="26853"/>
                  <a:pt x="17179" y="25019"/>
                </a:cubicBezTo>
                <a:cubicBezTo>
                  <a:pt x="17980" y="24685"/>
                  <a:pt x="18747" y="24318"/>
                  <a:pt x="19481" y="23885"/>
                </a:cubicBezTo>
                <a:cubicBezTo>
                  <a:pt x="21182" y="22917"/>
                  <a:pt x="22783" y="21750"/>
                  <a:pt x="23984" y="20215"/>
                </a:cubicBezTo>
                <a:cubicBezTo>
                  <a:pt x="28053" y="14978"/>
                  <a:pt x="25652" y="6072"/>
                  <a:pt x="20915" y="1969"/>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 name="Google Shape;40;p4"/>
          <p:cNvSpPr/>
          <p:nvPr/>
        </p:nvSpPr>
        <p:spPr>
          <a:xfrm>
            <a:off x="7158125" y="-793875"/>
            <a:ext cx="3075550" cy="1928900"/>
          </a:xfrm>
          <a:custGeom>
            <a:rect b="b" l="l" r="r" t="t"/>
            <a:pathLst>
              <a:path extrusionOk="0" h="77156" w="123022">
                <a:moveTo>
                  <a:pt x="5338" y="334"/>
                </a:moveTo>
                <a:cubicBezTo>
                  <a:pt x="0" y="9707"/>
                  <a:pt x="4504" y="20548"/>
                  <a:pt x="12242" y="26986"/>
                </a:cubicBezTo>
                <a:cubicBezTo>
                  <a:pt x="16345" y="30355"/>
                  <a:pt x="21582" y="31990"/>
                  <a:pt x="25519" y="35626"/>
                </a:cubicBezTo>
                <a:cubicBezTo>
                  <a:pt x="30622" y="40363"/>
                  <a:pt x="29121" y="47801"/>
                  <a:pt x="27754" y="53806"/>
                </a:cubicBezTo>
                <a:cubicBezTo>
                  <a:pt x="26586" y="58876"/>
                  <a:pt x="25585" y="64380"/>
                  <a:pt x="28521" y="69083"/>
                </a:cubicBezTo>
                <a:cubicBezTo>
                  <a:pt x="31089" y="73253"/>
                  <a:pt x="36526" y="75421"/>
                  <a:pt x="41130" y="76088"/>
                </a:cubicBezTo>
                <a:cubicBezTo>
                  <a:pt x="46600" y="76889"/>
                  <a:pt x="51537" y="74254"/>
                  <a:pt x="55907" y="71351"/>
                </a:cubicBezTo>
                <a:cubicBezTo>
                  <a:pt x="60977" y="67982"/>
                  <a:pt x="65614" y="63913"/>
                  <a:pt x="71451" y="61845"/>
                </a:cubicBezTo>
                <a:cubicBezTo>
                  <a:pt x="76121" y="60177"/>
                  <a:pt x="81225" y="60143"/>
                  <a:pt x="86095" y="60577"/>
                </a:cubicBezTo>
                <a:cubicBezTo>
                  <a:pt x="91466" y="61077"/>
                  <a:pt x="97103" y="62145"/>
                  <a:pt x="102007" y="64413"/>
                </a:cubicBezTo>
                <a:cubicBezTo>
                  <a:pt x="109412" y="67849"/>
                  <a:pt x="114315" y="75221"/>
                  <a:pt x="122488" y="77056"/>
                </a:cubicBezTo>
                <a:cubicBezTo>
                  <a:pt x="122855" y="77156"/>
                  <a:pt x="123022" y="76555"/>
                  <a:pt x="122655" y="76488"/>
                </a:cubicBezTo>
                <a:cubicBezTo>
                  <a:pt x="117184" y="75254"/>
                  <a:pt x="113014" y="71418"/>
                  <a:pt x="108745" y="68082"/>
                </a:cubicBezTo>
                <a:cubicBezTo>
                  <a:pt x="104342" y="64680"/>
                  <a:pt x="99772" y="62545"/>
                  <a:pt x="94334" y="61344"/>
                </a:cubicBezTo>
                <a:cubicBezTo>
                  <a:pt x="88497" y="60043"/>
                  <a:pt x="82393" y="59343"/>
                  <a:pt x="76422" y="60077"/>
                </a:cubicBezTo>
                <a:cubicBezTo>
                  <a:pt x="70751" y="60811"/>
                  <a:pt x="65947" y="63546"/>
                  <a:pt x="61378" y="66748"/>
                </a:cubicBezTo>
                <a:cubicBezTo>
                  <a:pt x="56441" y="70217"/>
                  <a:pt x="51571" y="74354"/>
                  <a:pt x="45466" y="75488"/>
                </a:cubicBezTo>
                <a:cubicBezTo>
                  <a:pt x="39295" y="76655"/>
                  <a:pt x="31423" y="73320"/>
                  <a:pt x="28421" y="67716"/>
                </a:cubicBezTo>
                <a:cubicBezTo>
                  <a:pt x="25252" y="61811"/>
                  <a:pt x="28621" y="54239"/>
                  <a:pt x="29521" y="48168"/>
                </a:cubicBezTo>
                <a:cubicBezTo>
                  <a:pt x="30189" y="43398"/>
                  <a:pt x="29388" y="38695"/>
                  <a:pt x="25919" y="35192"/>
                </a:cubicBezTo>
                <a:cubicBezTo>
                  <a:pt x="23717" y="32991"/>
                  <a:pt x="20749" y="31556"/>
                  <a:pt x="18047" y="30122"/>
                </a:cubicBezTo>
                <a:cubicBezTo>
                  <a:pt x="14778" y="28321"/>
                  <a:pt x="11842" y="26152"/>
                  <a:pt x="9340" y="23384"/>
                </a:cubicBezTo>
                <a:cubicBezTo>
                  <a:pt x="3736" y="17313"/>
                  <a:pt x="1602" y="8106"/>
                  <a:pt x="5871" y="701"/>
                </a:cubicBezTo>
                <a:cubicBezTo>
                  <a:pt x="6071" y="301"/>
                  <a:pt x="5538" y="0"/>
                  <a:pt x="5338" y="334"/>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 name="Google Shape;41;p4"/>
          <p:cNvSpPr txBox="1"/>
          <p:nvPr>
            <p:ph type="title"/>
          </p:nvPr>
        </p:nvSpPr>
        <p:spPr>
          <a:xfrm>
            <a:off x="1020206" y="1932275"/>
            <a:ext cx="5107800" cy="1312800"/>
          </a:xfrm>
          <a:prstGeom prst="rect">
            <a:avLst/>
          </a:prstGeom>
          <a:noFill/>
          <a:ln>
            <a:noFill/>
          </a:ln>
        </p:spPr>
        <p:txBody>
          <a:bodyPr anchorCtr="0" anchor="ctr" bIns="0" lIns="0" spcFirstLastPara="1" rIns="0" wrap="square" tIns="0">
            <a:noAutofit/>
          </a:bodyPr>
          <a:lstStyle>
            <a:lvl1pPr lvl="0" algn="ctr">
              <a:lnSpc>
                <a:spcPct val="80000"/>
              </a:lnSpc>
              <a:spcBef>
                <a:spcPts val="0"/>
              </a:spcBef>
              <a:spcAft>
                <a:spcPts val="0"/>
              </a:spcAft>
              <a:buSzPts val="3600"/>
              <a:buNone/>
              <a:defRPr b="1" sz="4600">
                <a:solidFill>
                  <a:schemeClr val="lt2"/>
                </a:solidFill>
                <a:latin typeface="Syne"/>
                <a:ea typeface="Syne"/>
                <a:cs typeface="Syne"/>
                <a:sym typeface="Syne"/>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42" name="Google Shape;42;p4"/>
          <p:cNvSpPr txBox="1"/>
          <p:nvPr>
            <p:ph idx="1" type="subTitle"/>
          </p:nvPr>
        </p:nvSpPr>
        <p:spPr>
          <a:xfrm>
            <a:off x="1018406" y="3408100"/>
            <a:ext cx="5111400" cy="2949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43" name="Google Shape;43;p4"/>
          <p:cNvSpPr txBox="1"/>
          <p:nvPr>
            <p:ph idx="2" type="title"/>
          </p:nvPr>
        </p:nvSpPr>
        <p:spPr>
          <a:xfrm>
            <a:off x="6004594" y="1530150"/>
            <a:ext cx="2121000" cy="1963500"/>
          </a:xfrm>
          <a:prstGeom prst="rect">
            <a:avLst/>
          </a:prstGeom>
          <a:noFill/>
          <a:ln>
            <a:noFill/>
          </a:ln>
        </p:spPr>
        <p:txBody>
          <a:bodyPr anchorCtr="0" anchor="b" bIns="0" lIns="0" spcFirstLastPara="1" rIns="0" wrap="square" tIns="0">
            <a:noAutofit/>
          </a:bodyPr>
          <a:lstStyle>
            <a:lvl1pPr lvl="0" algn="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4">
  <p:cSld name="CUSTOM_18">
    <p:spTree>
      <p:nvGrpSpPr>
        <p:cNvPr id="259" name="Shape 259"/>
        <p:cNvGrpSpPr/>
        <p:nvPr/>
      </p:nvGrpSpPr>
      <p:grpSpPr>
        <a:xfrm>
          <a:off x="0" y="0"/>
          <a:ext cx="0" cy="0"/>
          <a:chOff x="0" y="0"/>
          <a:chExt cx="0" cy="0"/>
        </a:xfrm>
      </p:grpSpPr>
      <p:sp>
        <p:nvSpPr>
          <p:cNvPr id="260" name="Google Shape;260;p31"/>
          <p:cNvSpPr txBox="1"/>
          <p:nvPr>
            <p:ph type="title"/>
          </p:nvPr>
        </p:nvSpPr>
        <p:spPr>
          <a:xfrm>
            <a:off x="713250" y="469500"/>
            <a:ext cx="7717500" cy="4539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2800"/>
              <a:buNone/>
              <a:defRPr sz="3100">
                <a:latin typeface="Commissioner ExtraBold"/>
                <a:ea typeface="Commissioner ExtraBold"/>
                <a:cs typeface="Commissioner ExtraBold"/>
                <a:sym typeface="Commissioner ExtraBold"/>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61" name="Google Shape;261;p31"/>
          <p:cNvSpPr txBox="1"/>
          <p:nvPr>
            <p:ph idx="1" type="subTitle"/>
          </p:nvPr>
        </p:nvSpPr>
        <p:spPr>
          <a:xfrm>
            <a:off x="813825" y="2184800"/>
            <a:ext cx="3657600" cy="2414700"/>
          </a:xfrm>
          <a:prstGeom prst="rect">
            <a:avLst/>
          </a:prstGeom>
          <a:noFill/>
          <a:ln>
            <a:noFill/>
          </a:ln>
        </p:spPr>
        <p:txBody>
          <a:bodyPr anchorCtr="0" anchor="t" bIns="0" lIns="0" spcFirstLastPara="1" rIns="0" wrap="square" tIns="0">
            <a:noAutofit/>
          </a:bodyPr>
          <a:lstStyle>
            <a:lvl1pPr lvl="0" marR="182880" algn="l">
              <a:lnSpc>
                <a:spcPct val="100000"/>
              </a:lnSpc>
              <a:spcBef>
                <a:spcPts val="0"/>
              </a:spcBef>
              <a:spcAft>
                <a:spcPts val="0"/>
              </a:spcAft>
              <a:buClr>
                <a:schemeClr val="accent1"/>
              </a:buClr>
              <a:buSzPts val="1800"/>
              <a:buFont typeface="Open Sans"/>
              <a:buChar char="●"/>
              <a:defRPr sz="1600"/>
            </a:lvl1pPr>
            <a:lvl2pPr lvl="1" algn="l">
              <a:lnSpc>
                <a:spcPct val="100000"/>
              </a:lnSpc>
              <a:spcBef>
                <a:spcPts val="0"/>
              </a:spcBef>
              <a:spcAft>
                <a:spcPts val="0"/>
              </a:spcAft>
              <a:buClr>
                <a:schemeClr val="accent1"/>
              </a:buClr>
              <a:buSzPts val="1400"/>
              <a:buFont typeface="Open Sans"/>
              <a:buChar char="○"/>
              <a:defRPr>
                <a:solidFill>
                  <a:schemeClr val="accent1"/>
                </a:solidFill>
                <a:latin typeface="Open Sans"/>
                <a:ea typeface="Open Sans"/>
                <a:cs typeface="Open Sans"/>
                <a:sym typeface="Open Sans"/>
              </a:defRPr>
            </a:lvl2pPr>
            <a:lvl3pPr lvl="2" algn="l">
              <a:lnSpc>
                <a:spcPct val="100000"/>
              </a:lnSpc>
              <a:spcBef>
                <a:spcPts val="0"/>
              </a:spcBef>
              <a:spcAft>
                <a:spcPts val="0"/>
              </a:spcAft>
              <a:buClr>
                <a:schemeClr val="accent1"/>
              </a:buClr>
              <a:buSzPts val="1400"/>
              <a:buFont typeface="Open Sans"/>
              <a:buChar char="■"/>
              <a:defRPr>
                <a:solidFill>
                  <a:schemeClr val="accent1"/>
                </a:solidFill>
                <a:latin typeface="Open Sans"/>
                <a:ea typeface="Open Sans"/>
                <a:cs typeface="Open Sans"/>
                <a:sym typeface="Open Sans"/>
              </a:defRPr>
            </a:lvl3pPr>
            <a:lvl4pPr lvl="3" algn="l">
              <a:lnSpc>
                <a:spcPct val="100000"/>
              </a:lnSpc>
              <a:spcBef>
                <a:spcPts val="0"/>
              </a:spcBef>
              <a:spcAft>
                <a:spcPts val="0"/>
              </a:spcAft>
              <a:buClr>
                <a:schemeClr val="accent1"/>
              </a:buClr>
              <a:buSzPts val="1400"/>
              <a:buFont typeface="Open Sans"/>
              <a:buChar char="●"/>
              <a:defRPr>
                <a:solidFill>
                  <a:schemeClr val="accent1"/>
                </a:solidFill>
                <a:latin typeface="Open Sans"/>
                <a:ea typeface="Open Sans"/>
                <a:cs typeface="Open Sans"/>
                <a:sym typeface="Open Sans"/>
              </a:defRPr>
            </a:lvl4pPr>
            <a:lvl5pPr lvl="4" algn="l">
              <a:lnSpc>
                <a:spcPct val="100000"/>
              </a:lnSpc>
              <a:spcBef>
                <a:spcPts val="0"/>
              </a:spcBef>
              <a:spcAft>
                <a:spcPts val="0"/>
              </a:spcAft>
              <a:buClr>
                <a:schemeClr val="accent1"/>
              </a:buClr>
              <a:buSzPts val="1400"/>
              <a:buFont typeface="Open Sans"/>
              <a:buChar char="○"/>
              <a:defRPr>
                <a:solidFill>
                  <a:schemeClr val="accent1"/>
                </a:solidFill>
                <a:latin typeface="Open Sans"/>
                <a:ea typeface="Open Sans"/>
                <a:cs typeface="Open Sans"/>
                <a:sym typeface="Open Sans"/>
              </a:defRPr>
            </a:lvl5pPr>
            <a:lvl6pPr lvl="5" algn="l">
              <a:lnSpc>
                <a:spcPct val="100000"/>
              </a:lnSpc>
              <a:spcBef>
                <a:spcPts val="0"/>
              </a:spcBef>
              <a:spcAft>
                <a:spcPts val="0"/>
              </a:spcAft>
              <a:buClr>
                <a:schemeClr val="accent1"/>
              </a:buClr>
              <a:buSzPts val="1400"/>
              <a:buFont typeface="Open Sans"/>
              <a:buChar char="■"/>
              <a:defRPr>
                <a:solidFill>
                  <a:schemeClr val="accent1"/>
                </a:solidFill>
                <a:latin typeface="Open Sans"/>
                <a:ea typeface="Open Sans"/>
                <a:cs typeface="Open Sans"/>
                <a:sym typeface="Open Sans"/>
              </a:defRPr>
            </a:lvl6pPr>
            <a:lvl7pPr lvl="6" algn="l">
              <a:lnSpc>
                <a:spcPct val="100000"/>
              </a:lnSpc>
              <a:spcBef>
                <a:spcPts val="0"/>
              </a:spcBef>
              <a:spcAft>
                <a:spcPts val="0"/>
              </a:spcAft>
              <a:buClr>
                <a:schemeClr val="accent1"/>
              </a:buClr>
              <a:buSzPts val="1400"/>
              <a:buFont typeface="Open Sans"/>
              <a:buChar char="●"/>
              <a:defRPr>
                <a:solidFill>
                  <a:schemeClr val="accent1"/>
                </a:solidFill>
                <a:latin typeface="Open Sans"/>
                <a:ea typeface="Open Sans"/>
                <a:cs typeface="Open Sans"/>
                <a:sym typeface="Open Sans"/>
              </a:defRPr>
            </a:lvl7pPr>
            <a:lvl8pPr lvl="7" algn="l">
              <a:lnSpc>
                <a:spcPct val="100000"/>
              </a:lnSpc>
              <a:spcBef>
                <a:spcPts val="0"/>
              </a:spcBef>
              <a:spcAft>
                <a:spcPts val="0"/>
              </a:spcAft>
              <a:buClr>
                <a:schemeClr val="accent1"/>
              </a:buClr>
              <a:buSzPts val="1400"/>
              <a:buFont typeface="Open Sans"/>
              <a:buChar char="○"/>
              <a:defRPr>
                <a:solidFill>
                  <a:schemeClr val="accent1"/>
                </a:solidFill>
                <a:latin typeface="Open Sans"/>
                <a:ea typeface="Open Sans"/>
                <a:cs typeface="Open Sans"/>
                <a:sym typeface="Open Sans"/>
              </a:defRPr>
            </a:lvl8pPr>
            <a:lvl9pPr lvl="8" algn="l">
              <a:lnSpc>
                <a:spcPct val="100000"/>
              </a:lnSpc>
              <a:spcBef>
                <a:spcPts val="0"/>
              </a:spcBef>
              <a:spcAft>
                <a:spcPts val="0"/>
              </a:spcAft>
              <a:buClr>
                <a:schemeClr val="accent1"/>
              </a:buClr>
              <a:buSzPts val="1400"/>
              <a:buFont typeface="Open Sans"/>
              <a:buChar char="■"/>
              <a:defRPr>
                <a:solidFill>
                  <a:schemeClr val="accent1"/>
                </a:solidFill>
                <a:latin typeface="Open Sans"/>
                <a:ea typeface="Open Sans"/>
                <a:cs typeface="Open Sans"/>
                <a:sym typeface="Open Sans"/>
              </a:defRPr>
            </a:lvl9pPr>
          </a:lstStyle>
          <a:p/>
        </p:txBody>
      </p:sp>
      <p:sp>
        <p:nvSpPr>
          <p:cNvPr id="262" name="Google Shape;262;p31"/>
          <p:cNvSpPr txBox="1"/>
          <p:nvPr>
            <p:ph idx="2" type="subTitle"/>
          </p:nvPr>
        </p:nvSpPr>
        <p:spPr>
          <a:xfrm>
            <a:off x="813818" y="1740201"/>
            <a:ext cx="3657600" cy="3558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accent3"/>
              </a:buClr>
              <a:buSzPts val="2100"/>
              <a:buFont typeface="Black Han Sans"/>
              <a:buNone/>
              <a:defRPr b="1" sz="2100">
                <a:solidFill>
                  <a:schemeClr val="dk2"/>
                </a:solidFill>
                <a:latin typeface="Red Hat Display"/>
                <a:ea typeface="Red Hat Display"/>
                <a:cs typeface="Red Hat Display"/>
                <a:sym typeface="Red Hat Display"/>
              </a:defRPr>
            </a:lvl1pPr>
            <a:lvl2pPr lvl="1" algn="l">
              <a:lnSpc>
                <a:spcPct val="100000"/>
              </a:lnSpc>
              <a:spcBef>
                <a:spcPts val="0"/>
              </a:spcBef>
              <a:spcAft>
                <a:spcPts val="0"/>
              </a:spcAft>
              <a:buClr>
                <a:schemeClr val="accent3"/>
              </a:buClr>
              <a:buSzPts val="1400"/>
              <a:buFont typeface="Black Han Sans"/>
              <a:buNone/>
              <a:defRPr b="1">
                <a:solidFill>
                  <a:schemeClr val="accent3"/>
                </a:solidFill>
                <a:latin typeface="Black Han Sans"/>
                <a:ea typeface="Black Han Sans"/>
                <a:cs typeface="Black Han Sans"/>
                <a:sym typeface="Black Han Sans"/>
              </a:defRPr>
            </a:lvl2pPr>
            <a:lvl3pPr lvl="2" algn="l">
              <a:lnSpc>
                <a:spcPct val="100000"/>
              </a:lnSpc>
              <a:spcBef>
                <a:spcPts val="0"/>
              </a:spcBef>
              <a:spcAft>
                <a:spcPts val="0"/>
              </a:spcAft>
              <a:buClr>
                <a:schemeClr val="accent3"/>
              </a:buClr>
              <a:buSzPts val="1400"/>
              <a:buFont typeface="Black Han Sans"/>
              <a:buNone/>
              <a:defRPr b="1">
                <a:solidFill>
                  <a:schemeClr val="accent3"/>
                </a:solidFill>
                <a:latin typeface="Black Han Sans"/>
                <a:ea typeface="Black Han Sans"/>
                <a:cs typeface="Black Han Sans"/>
                <a:sym typeface="Black Han Sans"/>
              </a:defRPr>
            </a:lvl3pPr>
            <a:lvl4pPr lvl="3" algn="l">
              <a:lnSpc>
                <a:spcPct val="100000"/>
              </a:lnSpc>
              <a:spcBef>
                <a:spcPts val="0"/>
              </a:spcBef>
              <a:spcAft>
                <a:spcPts val="0"/>
              </a:spcAft>
              <a:buClr>
                <a:schemeClr val="accent3"/>
              </a:buClr>
              <a:buSzPts val="1400"/>
              <a:buFont typeface="Black Han Sans"/>
              <a:buNone/>
              <a:defRPr b="1">
                <a:solidFill>
                  <a:schemeClr val="accent3"/>
                </a:solidFill>
                <a:latin typeface="Black Han Sans"/>
                <a:ea typeface="Black Han Sans"/>
                <a:cs typeface="Black Han Sans"/>
                <a:sym typeface="Black Han Sans"/>
              </a:defRPr>
            </a:lvl4pPr>
            <a:lvl5pPr lvl="4" algn="l">
              <a:lnSpc>
                <a:spcPct val="100000"/>
              </a:lnSpc>
              <a:spcBef>
                <a:spcPts val="0"/>
              </a:spcBef>
              <a:spcAft>
                <a:spcPts val="0"/>
              </a:spcAft>
              <a:buClr>
                <a:schemeClr val="accent3"/>
              </a:buClr>
              <a:buSzPts val="1400"/>
              <a:buFont typeface="Black Han Sans"/>
              <a:buNone/>
              <a:defRPr b="1">
                <a:solidFill>
                  <a:schemeClr val="accent3"/>
                </a:solidFill>
                <a:latin typeface="Black Han Sans"/>
                <a:ea typeface="Black Han Sans"/>
                <a:cs typeface="Black Han Sans"/>
                <a:sym typeface="Black Han Sans"/>
              </a:defRPr>
            </a:lvl5pPr>
            <a:lvl6pPr lvl="5" algn="l">
              <a:lnSpc>
                <a:spcPct val="100000"/>
              </a:lnSpc>
              <a:spcBef>
                <a:spcPts val="0"/>
              </a:spcBef>
              <a:spcAft>
                <a:spcPts val="0"/>
              </a:spcAft>
              <a:buClr>
                <a:schemeClr val="accent3"/>
              </a:buClr>
              <a:buSzPts val="1400"/>
              <a:buFont typeface="Black Han Sans"/>
              <a:buNone/>
              <a:defRPr b="1">
                <a:solidFill>
                  <a:schemeClr val="accent3"/>
                </a:solidFill>
                <a:latin typeface="Black Han Sans"/>
                <a:ea typeface="Black Han Sans"/>
                <a:cs typeface="Black Han Sans"/>
                <a:sym typeface="Black Han Sans"/>
              </a:defRPr>
            </a:lvl6pPr>
            <a:lvl7pPr lvl="6" algn="l">
              <a:lnSpc>
                <a:spcPct val="100000"/>
              </a:lnSpc>
              <a:spcBef>
                <a:spcPts val="0"/>
              </a:spcBef>
              <a:spcAft>
                <a:spcPts val="0"/>
              </a:spcAft>
              <a:buClr>
                <a:schemeClr val="accent3"/>
              </a:buClr>
              <a:buSzPts val="1400"/>
              <a:buFont typeface="Black Han Sans"/>
              <a:buNone/>
              <a:defRPr b="1">
                <a:solidFill>
                  <a:schemeClr val="accent3"/>
                </a:solidFill>
                <a:latin typeface="Black Han Sans"/>
                <a:ea typeface="Black Han Sans"/>
                <a:cs typeface="Black Han Sans"/>
                <a:sym typeface="Black Han Sans"/>
              </a:defRPr>
            </a:lvl7pPr>
            <a:lvl8pPr lvl="7" algn="l">
              <a:lnSpc>
                <a:spcPct val="100000"/>
              </a:lnSpc>
              <a:spcBef>
                <a:spcPts val="0"/>
              </a:spcBef>
              <a:spcAft>
                <a:spcPts val="0"/>
              </a:spcAft>
              <a:buClr>
                <a:schemeClr val="accent3"/>
              </a:buClr>
              <a:buSzPts val="1400"/>
              <a:buFont typeface="Black Han Sans"/>
              <a:buNone/>
              <a:defRPr b="1">
                <a:solidFill>
                  <a:schemeClr val="accent3"/>
                </a:solidFill>
                <a:latin typeface="Black Han Sans"/>
                <a:ea typeface="Black Han Sans"/>
                <a:cs typeface="Black Han Sans"/>
                <a:sym typeface="Black Han Sans"/>
              </a:defRPr>
            </a:lvl8pPr>
            <a:lvl9pPr lvl="8" algn="l">
              <a:lnSpc>
                <a:spcPct val="100000"/>
              </a:lnSpc>
              <a:spcBef>
                <a:spcPts val="0"/>
              </a:spcBef>
              <a:spcAft>
                <a:spcPts val="0"/>
              </a:spcAft>
              <a:buClr>
                <a:schemeClr val="accent3"/>
              </a:buClr>
              <a:buSzPts val="1400"/>
              <a:buFont typeface="Black Han Sans"/>
              <a:buNone/>
              <a:defRPr b="1">
                <a:solidFill>
                  <a:schemeClr val="accent3"/>
                </a:solidFill>
                <a:latin typeface="Black Han Sans"/>
                <a:ea typeface="Black Han Sans"/>
                <a:cs typeface="Black Han Sans"/>
                <a:sym typeface="Black Han Sans"/>
              </a:defRPr>
            </a:lvl9pPr>
          </a:lstStyle>
          <a:p/>
        </p:txBody>
      </p:sp>
      <p:sp>
        <p:nvSpPr>
          <p:cNvPr id="263" name="Google Shape;263;p31"/>
          <p:cNvSpPr txBox="1"/>
          <p:nvPr>
            <p:ph idx="3" type="subTitle"/>
          </p:nvPr>
        </p:nvSpPr>
        <p:spPr>
          <a:xfrm>
            <a:off x="4672575" y="2183000"/>
            <a:ext cx="3657600" cy="2414700"/>
          </a:xfrm>
          <a:prstGeom prst="rect">
            <a:avLst/>
          </a:prstGeom>
          <a:noFill/>
          <a:ln>
            <a:noFill/>
          </a:ln>
        </p:spPr>
        <p:txBody>
          <a:bodyPr anchorCtr="0" anchor="t" bIns="0" lIns="0" spcFirstLastPara="1" rIns="0" wrap="square" tIns="0">
            <a:noAutofit/>
          </a:bodyPr>
          <a:lstStyle>
            <a:lvl1pPr lvl="0" marR="182880" algn="l">
              <a:lnSpc>
                <a:spcPct val="100000"/>
              </a:lnSpc>
              <a:spcBef>
                <a:spcPts val="0"/>
              </a:spcBef>
              <a:spcAft>
                <a:spcPts val="0"/>
              </a:spcAft>
              <a:buClr>
                <a:schemeClr val="accent1"/>
              </a:buClr>
              <a:buSzPts val="1800"/>
              <a:buFont typeface="Open Sans"/>
              <a:buChar char="●"/>
              <a:defRPr sz="1600"/>
            </a:lvl1pPr>
            <a:lvl2pPr lvl="1" algn="l">
              <a:lnSpc>
                <a:spcPct val="100000"/>
              </a:lnSpc>
              <a:spcBef>
                <a:spcPts val="0"/>
              </a:spcBef>
              <a:spcAft>
                <a:spcPts val="0"/>
              </a:spcAft>
              <a:buClr>
                <a:schemeClr val="accent1"/>
              </a:buClr>
              <a:buSzPts val="1400"/>
              <a:buFont typeface="Open Sans"/>
              <a:buChar char="○"/>
              <a:defRPr>
                <a:solidFill>
                  <a:schemeClr val="accent1"/>
                </a:solidFill>
                <a:latin typeface="Open Sans"/>
                <a:ea typeface="Open Sans"/>
                <a:cs typeface="Open Sans"/>
                <a:sym typeface="Open Sans"/>
              </a:defRPr>
            </a:lvl2pPr>
            <a:lvl3pPr lvl="2" algn="l">
              <a:lnSpc>
                <a:spcPct val="100000"/>
              </a:lnSpc>
              <a:spcBef>
                <a:spcPts val="0"/>
              </a:spcBef>
              <a:spcAft>
                <a:spcPts val="0"/>
              </a:spcAft>
              <a:buClr>
                <a:schemeClr val="accent1"/>
              </a:buClr>
              <a:buSzPts val="1400"/>
              <a:buFont typeface="Open Sans"/>
              <a:buChar char="■"/>
              <a:defRPr>
                <a:solidFill>
                  <a:schemeClr val="accent1"/>
                </a:solidFill>
                <a:latin typeface="Open Sans"/>
                <a:ea typeface="Open Sans"/>
                <a:cs typeface="Open Sans"/>
                <a:sym typeface="Open Sans"/>
              </a:defRPr>
            </a:lvl3pPr>
            <a:lvl4pPr lvl="3" algn="l">
              <a:lnSpc>
                <a:spcPct val="100000"/>
              </a:lnSpc>
              <a:spcBef>
                <a:spcPts val="0"/>
              </a:spcBef>
              <a:spcAft>
                <a:spcPts val="0"/>
              </a:spcAft>
              <a:buClr>
                <a:schemeClr val="accent1"/>
              </a:buClr>
              <a:buSzPts val="1400"/>
              <a:buFont typeface="Open Sans"/>
              <a:buChar char="●"/>
              <a:defRPr>
                <a:solidFill>
                  <a:schemeClr val="accent1"/>
                </a:solidFill>
                <a:latin typeface="Open Sans"/>
                <a:ea typeface="Open Sans"/>
                <a:cs typeface="Open Sans"/>
                <a:sym typeface="Open Sans"/>
              </a:defRPr>
            </a:lvl4pPr>
            <a:lvl5pPr lvl="4" algn="l">
              <a:lnSpc>
                <a:spcPct val="100000"/>
              </a:lnSpc>
              <a:spcBef>
                <a:spcPts val="0"/>
              </a:spcBef>
              <a:spcAft>
                <a:spcPts val="0"/>
              </a:spcAft>
              <a:buClr>
                <a:schemeClr val="accent1"/>
              </a:buClr>
              <a:buSzPts val="1400"/>
              <a:buFont typeface="Open Sans"/>
              <a:buChar char="○"/>
              <a:defRPr>
                <a:solidFill>
                  <a:schemeClr val="accent1"/>
                </a:solidFill>
                <a:latin typeface="Open Sans"/>
                <a:ea typeface="Open Sans"/>
                <a:cs typeface="Open Sans"/>
                <a:sym typeface="Open Sans"/>
              </a:defRPr>
            </a:lvl5pPr>
            <a:lvl6pPr lvl="5" algn="l">
              <a:lnSpc>
                <a:spcPct val="100000"/>
              </a:lnSpc>
              <a:spcBef>
                <a:spcPts val="0"/>
              </a:spcBef>
              <a:spcAft>
                <a:spcPts val="0"/>
              </a:spcAft>
              <a:buClr>
                <a:schemeClr val="accent1"/>
              </a:buClr>
              <a:buSzPts val="1400"/>
              <a:buFont typeface="Open Sans"/>
              <a:buChar char="■"/>
              <a:defRPr>
                <a:solidFill>
                  <a:schemeClr val="accent1"/>
                </a:solidFill>
                <a:latin typeface="Open Sans"/>
                <a:ea typeface="Open Sans"/>
                <a:cs typeface="Open Sans"/>
                <a:sym typeface="Open Sans"/>
              </a:defRPr>
            </a:lvl6pPr>
            <a:lvl7pPr lvl="6" algn="l">
              <a:lnSpc>
                <a:spcPct val="100000"/>
              </a:lnSpc>
              <a:spcBef>
                <a:spcPts val="0"/>
              </a:spcBef>
              <a:spcAft>
                <a:spcPts val="0"/>
              </a:spcAft>
              <a:buClr>
                <a:schemeClr val="accent1"/>
              </a:buClr>
              <a:buSzPts val="1400"/>
              <a:buFont typeface="Open Sans"/>
              <a:buChar char="●"/>
              <a:defRPr>
                <a:solidFill>
                  <a:schemeClr val="accent1"/>
                </a:solidFill>
                <a:latin typeface="Open Sans"/>
                <a:ea typeface="Open Sans"/>
                <a:cs typeface="Open Sans"/>
                <a:sym typeface="Open Sans"/>
              </a:defRPr>
            </a:lvl7pPr>
            <a:lvl8pPr lvl="7" algn="l">
              <a:lnSpc>
                <a:spcPct val="100000"/>
              </a:lnSpc>
              <a:spcBef>
                <a:spcPts val="0"/>
              </a:spcBef>
              <a:spcAft>
                <a:spcPts val="0"/>
              </a:spcAft>
              <a:buClr>
                <a:schemeClr val="accent1"/>
              </a:buClr>
              <a:buSzPts val="1400"/>
              <a:buFont typeface="Open Sans"/>
              <a:buChar char="○"/>
              <a:defRPr>
                <a:solidFill>
                  <a:schemeClr val="accent1"/>
                </a:solidFill>
                <a:latin typeface="Open Sans"/>
                <a:ea typeface="Open Sans"/>
                <a:cs typeface="Open Sans"/>
                <a:sym typeface="Open Sans"/>
              </a:defRPr>
            </a:lvl8pPr>
            <a:lvl9pPr lvl="8" algn="l">
              <a:lnSpc>
                <a:spcPct val="100000"/>
              </a:lnSpc>
              <a:spcBef>
                <a:spcPts val="0"/>
              </a:spcBef>
              <a:spcAft>
                <a:spcPts val="0"/>
              </a:spcAft>
              <a:buClr>
                <a:schemeClr val="accent1"/>
              </a:buClr>
              <a:buSzPts val="1400"/>
              <a:buFont typeface="Open Sans"/>
              <a:buChar char="■"/>
              <a:defRPr>
                <a:solidFill>
                  <a:schemeClr val="accent1"/>
                </a:solidFill>
                <a:latin typeface="Open Sans"/>
                <a:ea typeface="Open Sans"/>
                <a:cs typeface="Open Sans"/>
                <a:sym typeface="Open Sans"/>
              </a:defRPr>
            </a:lvl9pPr>
          </a:lstStyle>
          <a:p/>
        </p:txBody>
      </p:sp>
      <p:sp>
        <p:nvSpPr>
          <p:cNvPr id="264" name="Google Shape;264;p31"/>
          <p:cNvSpPr txBox="1"/>
          <p:nvPr>
            <p:ph idx="4" type="subTitle"/>
          </p:nvPr>
        </p:nvSpPr>
        <p:spPr>
          <a:xfrm>
            <a:off x="4672582" y="1740200"/>
            <a:ext cx="3657600" cy="3558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Clr>
                <a:schemeClr val="accent3"/>
              </a:buClr>
              <a:buSzPts val="2100"/>
              <a:buFont typeface="Black Han Sans"/>
              <a:buNone/>
              <a:defRPr b="1" sz="2100">
                <a:solidFill>
                  <a:schemeClr val="dk2"/>
                </a:solidFill>
                <a:latin typeface="Red Hat Display"/>
                <a:ea typeface="Red Hat Display"/>
                <a:cs typeface="Red Hat Display"/>
                <a:sym typeface="Red Hat Display"/>
              </a:defRPr>
            </a:lvl1pPr>
            <a:lvl2pPr lvl="1" algn="l">
              <a:lnSpc>
                <a:spcPct val="100000"/>
              </a:lnSpc>
              <a:spcBef>
                <a:spcPts val="0"/>
              </a:spcBef>
              <a:spcAft>
                <a:spcPts val="0"/>
              </a:spcAft>
              <a:buClr>
                <a:schemeClr val="accent3"/>
              </a:buClr>
              <a:buSzPts val="1400"/>
              <a:buFont typeface="Black Han Sans"/>
              <a:buNone/>
              <a:defRPr b="1">
                <a:solidFill>
                  <a:schemeClr val="accent3"/>
                </a:solidFill>
                <a:latin typeface="Black Han Sans"/>
                <a:ea typeface="Black Han Sans"/>
                <a:cs typeface="Black Han Sans"/>
                <a:sym typeface="Black Han Sans"/>
              </a:defRPr>
            </a:lvl2pPr>
            <a:lvl3pPr lvl="2" algn="l">
              <a:lnSpc>
                <a:spcPct val="100000"/>
              </a:lnSpc>
              <a:spcBef>
                <a:spcPts val="0"/>
              </a:spcBef>
              <a:spcAft>
                <a:spcPts val="0"/>
              </a:spcAft>
              <a:buClr>
                <a:schemeClr val="accent3"/>
              </a:buClr>
              <a:buSzPts val="1400"/>
              <a:buFont typeface="Black Han Sans"/>
              <a:buNone/>
              <a:defRPr b="1">
                <a:solidFill>
                  <a:schemeClr val="accent3"/>
                </a:solidFill>
                <a:latin typeface="Black Han Sans"/>
                <a:ea typeface="Black Han Sans"/>
                <a:cs typeface="Black Han Sans"/>
                <a:sym typeface="Black Han Sans"/>
              </a:defRPr>
            </a:lvl3pPr>
            <a:lvl4pPr lvl="3" algn="l">
              <a:lnSpc>
                <a:spcPct val="100000"/>
              </a:lnSpc>
              <a:spcBef>
                <a:spcPts val="0"/>
              </a:spcBef>
              <a:spcAft>
                <a:spcPts val="0"/>
              </a:spcAft>
              <a:buClr>
                <a:schemeClr val="accent3"/>
              </a:buClr>
              <a:buSzPts val="1400"/>
              <a:buFont typeface="Black Han Sans"/>
              <a:buNone/>
              <a:defRPr b="1">
                <a:solidFill>
                  <a:schemeClr val="accent3"/>
                </a:solidFill>
                <a:latin typeface="Black Han Sans"/>
                <a:ea typeface="Black Han Sans"/>
                <a:cs typeface="Black Han Sans"/>
                <a:sym typeface="Black Han Sans"/>
              </a:defRPr>
            </a:lvl4pPr>
            <a:lvl5pPr lvl="4" algn="l">
              <a:lnSpc>
                <a:spcPct val="100000"/>
              </a:lnSpc>
              <a:spcBef>
                <a:spcPts val="0"/>
              </a:spcBef>
              <a:spcAft>
                <a:spcPts val="0"/>
              </a:spcAft>
              <a:buClr>
                <a:schemeClr val="accent3"/>
              </a:buClr>
              <a:buSzPts val="1400"/>
              <a:buFont typeface="Black Han Sans"/>
              <a:buNone/>
              <a:defRPr b="1">
                <a:solidFill>
                  <a:schemeClr val="accent3"/>
                </a:solidFill>
                <a:latin typeface="Black Han Sans"/>
                <a:ea typeface="Black Han Sans"/>
                <a:cs typeface="Black Han Sans"/>
                <a:sym typeface="Black Han Sans"/>
              </a:defRPr>
            </a:lvl5pPr>
            <a:lvl6pPr lvl="5" algn="l">
              <a:lnSpc>
                <a:spcPct val="100000"/>
              </a:lnSpc>
              <a:spcBef>
                <a:spcPts val="0"/>
              </a:spcBef>
              <a:spcAft>
                <a:spcPts val="0"/>
              </a:spcAft>
              <a:buClr>
                <a:schemeClr val="accent3"/>
              </a:buClr>
              <a:buSzPts val="1400"/>
              <a:buFont typeface="Black Han Sans"/>
              <a:buNone/>
              <a:defRPr b="1">
                <a:solidFill>
                  <a:schemeClr val="accent3"/>
                </a:solidFill>
                <a:latin typeface="Black Han Sans"/>
                <a:ea typeface="Black Han Sans"/>
                <a:cs typeface="Black Han Sans"/>
                <a:sym typeface="Black Han Sans"/>
              </a:defRPr>
            </a:lvl6pPr>
            <a:lvl7pPr lvl="6" algn="l">
              <a:lnSpc>
                <a:spcPct val="100000"/>
              </a:lnSpc>
              <a:spcBef>
                <a:spcPts val="0"/>
              </a:spcBef>
              <a:spcAft>
                <a:spcPts val="0"/>
              </a:spcAft>
              <a:buClr>
                <a:schemeClr val="accent3"/>
              </a:buClr>
              <a:buSzPts val="1400"/>
              <a:buFont typeface="Black Han Sans"/>
              <a:buNone/>
              <a:defRPr b="1">
                <a:solidFill>
                  <a:schemeClr val="accent3"/>
                </a:solidFill>
                <a:latin typeface="Black Han Sans"/>
                <a:ea typeface="Black Han Sans"/>
                <a:cs typeface="Black Han Sans"/>
                <a:sym typeface="Black Han Sans"/>
              </a:defRPr>
            </a:lvl7pPr>
            <a:lvl8pPr lvl="7" algn="l">
              <a:lnSpc>
                <a:spcPct val="100000"/>
              </a:lnSpc>
              <a:spcBef>
                <a:spcPts val="0"/>
              </a:spcBef>
              <a:spcAft>
                <a:spcPts val="0"/>
              </a:spcAft>
              <a:buClr>
                <a:schemeClr val="accent3"/>
              </a:buClr>
              <a:buSzPts val="1400"/>
              <a:buFont typeface="Black Han Sans"/>
              <a:buNone/>
              <a:defRPr b="1">
                <a:solidFill>
                  <a:schemeClr val="accent3"/>
                </a:solidFill>
                <a:latin typeface="Black Han Sans"/>
                <a:ea typeface="Black Han Sans"/>
                <a:cs typeface="Black Han Sans"/>
                <a:sym typeface="Black Han Sans"/>
              </a:defRPr>
            </a:lvl8pPr>
            <a:lvl9pPr lvl="8" algn="l">
              <a:lnSpc>
                <a:spcPct val="100000"/>
              </a:lnSpc>
              <a:spcBef>
                <a:spcPts val="0"/>
              </a:spcBef>
              <a:spcAft>
                <a:spcPts val="0"/>
              </a:spcAft>
              <a:buClr>
                <a:schemeClr val="accent3"/>
              </a:buClr>
              <a:buSzPts val="1400"/>
              <a:buFont typeface="Black Han Sans"/>
              <a:buNone/>
              <a:defRPr b="1">
                <a:solidFill>
                  <a:schemeClr val="accent3"/>
                </a:solidFill>
                <a:latin typeface="Black Han Sans"/>
                <a:ea typeface="Black Han Sans"/>
                <a:cs typeface="Black Han Sans"/>
                <a:sym typeface="Black Han Sans"/>
              </a:defRPr>
            </a:lvl9pPr>
          </a:lstStyle>
          <a:p/>
        </p:txBody>
      </p:sp>
      <p:sp>
        <p:nvSpPr>
          <p:cNvPr id="265" name="Google Shape;265;p31"/>
          <p:cNvSpPr/>
          <p:nvPr/>
        </p:nvSpPr>
        <p:spPr>
          <a:xfrm>
            <a:off x="6840375" y="3860538"/>
            <a:ext cx="2031884" cy="1321297"/>
          </a:xfrm>
          <a:custGeom>
            <a:rect b="b" l="l" r="r" t="t"/>
            <a:pathLst>
              <a:path extrusionOk="0" h="17888" w="27509">
                <a:moveTo>
                  <a:pt x="18162" y="0"/>
                </a:moveTo>
                <a:cubicBezTo>
                  <a:pt x="18036" y="0"/>
                  <a:pt x="17908" y="3"/>
                  <a:pt x="17780" y="8"/>
                </a:cubicBezTo>
                <a:cubicBezTo>
                  <a:pt x="15078" y="74"/>
                  <a:pt x="12443" y="1209"/>
                  <a:pt x="10174" y="2710"/>
                </a:cubicBezTo>
                <a:cubicBezTo>
                  <a:pt x="4971" y="6112"/>
                  <a:pt x="1301" y="11749"/>
                  <a:pt x="1" y="17887"/>
                </a:cubicBezTo>
                <a:lnTo>
                  <a:pt x="23818" y="17887"/>
                </a:lnTo>
                <a:cubicBezTo>
                  <a:pt x="25586" y="15619"/>
                  <a:pt x="26786" y="13150"/>
                  <a:pt x="26987" y="10782"/>
                </a:cubicBezTo>
                <a:cubicBezTo>
                  <a:pt x="27509" y="5200"/>
                  <a:pt x="23973" y="0"/>
                  <a:pt x="18162"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6" name="Google Shape;266;p31"/>
          <p:cNvSpPr/>
          <p:nvPr/>
        </p:nvSpPr>
        <p:spPr>
          <a:xfrm>
            <a:off x="-208250" y="4062488"/>
            <a:ext cx="2879987" cy="1471965"/>
          </a:xfrm>
          <a:custGeom>
            <a:rect b="b" l="l" r="r" t="t"/>
            <a:pathLst>
              <a:path extrusionOk="0" h="24585" w="48102">
                <a:moveTo>
                  <a:pt x="46834" y="4870"/>
                </a:moveTo>
                <a:cubicBezTo>
                  <a:pt x="45533" y="1835"/>
                  <a:pt x="41997" y="0"/>
                  <a:pt x="38762" y="601"/>
                </a:cubicBezTo>
                <a:cubicBezTo>
                  <a:pt x="35626" y="1168"/>
                  <a:pt x="33358" y="3536"/>
                  <a:pt x="31023" y="5838"/>
                </a:cubicBezTo>
                <a:cubicBezTo>
                  <a:pt x="29121" y="7706"/>
                  <a:pt x="27153" y="9540"/>
                  <a:pt x="24652" y="10308"/>
                </a:cubicBezTo>
                <a:cubicBezTo>
                  <a:pt x="19314" y="11875"/>
                  <a:pt x="13544" y="7939"/>
                  <a:pt x="8173" y="9273"/>
                </a:cubicBezTo>
                <a:cubicBezTo>
                  <a:pt x="4671" y="10141"/>
                  <a:pt x="2202" y="13043"/>
                  <a:pt x="968" y="16512"/>
                </a:cubicBezTo>
                <a:cubicBezTo>
                  <a:pt x="368" y="18146"/>
                  <a:pt x="34" y="19881"/>
                  <a:pt x="1" y="21582"/>
                </a:cubicBezTo>
                <a:cubicBezTo>
                  <a:pt x="1" y="22583"/>
                  <a:pt x="34" y="23584"/>
                  <a:pt x="268" y="24584"/>
                </a:cubicBezTo>
                <a:lnTo>
                  <a:pt x="7439" y="24584"/>
                </a:lnTo>
                <a:lnTo>
                  <a:pt x="37194" y="24584"/>
                </a:lnTo>
                <a:cubicBezTo>
                  <a:pt x="37928" y="23384"/>
                  <a:pt x="38795" y="22216"/>
                  <a:pt x="39696" y="21149"/>
                </a:cubicBezTo>
                <a:cubicBezTo>
                  <a:pt x="41764" y="18747"/>
                  <a:pt x="44032" y="16545"/>
                  <a:pt x="45667" y="13843"/>
                </a:cubicBezTo>
                <a:cubicBezTo>
                  <a:pt x="47268" y="11175"/>
                  <a:pt x="48102" y="7772"/>
                  <a:pt x="46834" y="487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7" name="Google Shape;267;p31"/>
          <p:cNvSpPr/>
          <p:nvPr/>
        </p:nvSpPr>
        <p:spPr>
          <a:xfrm>
            <a:off x="7779188" y="3174075"/>
            <a:ext cx="622125" cy="600725"/>
          </a:xfrm>
          <a:custGeom>
            <a:rect b="b" l="l" r="r" t="t"/>
            <a:pathLst>
              <a:path extrusionOk="0" h="24029" w="24885">
                <a:moveTo>
                  <a:pt x="15284" y="0"/>
                </a:moveTo>
                <a:cubicBezTo>
                  <a:pt x="14056" y="0"/>
                  <a:pt x="12888" y="355"/>
                  <a:pt x="12109" y="1291"/>
                </a:cubicBezTo>
                <a:cubicBezTo>
                  <a:pt x="10541" y="3192"/>
                  <a:pt x="11542" y="5627"/>
                  <a:pt x="11241" y="7829"/>
                </a:cubicBezTo>
                <a:cubicBezTo>
                  <a:pt x="10941" y="10164"/>
                  <a:pt x="9574" y="11498"/>
                  <a:pt x="7539" y="12699"/>
                </a:cubicBezTo>
                <a:cubicBezTo>
                  <a:pt x="5838" y="13700"/>
                  <a:pt x="4003" y="14467"/>
                  <a:pt x="2502" y="15768"/>
                </a:cubicBezTo>
                <a:cubicBezTo>
                  <a:pt x="1034" y="17035"/>
                  <a:pt x="0" y="19137"/>
                  <a:pt x="600" y="20972"/>
                </a:cubicBezTo>
                <a:cubicBezTo>
                  <a:pt x="667" y="21138"/>
                  <a:pt x="734" y="21339"/>
                  <a:pt x="834" y="21505"/>
                </a:cubicBezTo>
                <a:cubicBezTo>
                  <a:pt x="1501" y="22806"/>
                  <a:pt x="2935" y="23640"/>
                  <a:pt x="4437" y="23874"/>
                </a:cubicBezTo>
                <a:cubicBezTo>
                  <a:pt x="5020" y="23981"/>
                  <a:pt x="5656" y="24029"/>
                  <a:pt x="6315" y="24029"/>
                </a:cubicBezTo>
                <a:cubicBezTo>
                  <a:pt x="8108" y="24029"/>
                  <a:pt x="10072" y="23679"/>
                  <a:pt x="11608" y="23240"/>
                </a:cubicBezTo>
                <a:cubicBezTo>
                  <a:pt x="16045" y="21906"/>
                  <a:pt x="20014" y="18970"/>
                  <a:pt x="22449" y="15001"/>
                </a:cubicBezTo>
                <a:cubicBezTo>
                  <a:pt x="23917" y="12632"/>
                  <a:pt x="24884" y="9797"/>
                  <a:pt x="24284" y="7095"/>
                </a:cubicBezTo>
                <a:cubicBezTo>
                  <a:pt x="23584" y="3926"/>
                  <a:pt x="20882" y="1491"/>
                  <a:pt x="17879" y="457"/>
                </a:cubicBezTo>
                <a:cubicBezTo>
                  <a:pt x="17062" y="180"/>
                  <a:pt x="16157" y="0"/>
                  <a:pt x="15284"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CUSTOM">
    <p:spTree>
      <p:nvGrpSpPr>
        <p:cNvPr id="268" name="Shape 268"/>
        <p:cNvGrpSpPr/>
        <p:nvPr/>
      </p:nvGrpSpPr>
      <p:grpSpPr>
        <a:xfrm>
          <a:off x="0" y="0"/>
          <a:ext cx="0" cy="0"/>
          <a:chOff x="0" y="0"/>
          <a:chExt cx="0" cy="0"/>
        </a:xfrm>
      </p:grpSpPr>
      <p:sp>
        <p:nvSpPr>
          <p:cNvPr id="269" name="Google Shape;269;p32"/>
          <p:cNvSpPr/>
          <p:nvPr/>
        </p:nvSpPr>
        <p:spPr>
          <a:xfrm>
            <a:off x="8021050" y="-1193075"/>
            <a:ext cx="1649771" cy="4899744"/>
          </a:xfrm>
          <a:custGeom>
            <a:rect b="b" l="l" r="r" t="t"/>
            <a:pathLst>
              <a:path extrusionOk="0" h="26554" w="8941">
                <a:moveTo>
                  <a:pt x="4437" y="535"/>
                </a:moveTo>
                <a:cubicBezTo>
                  <a:pt x="2269" y="1335"/>
                  <a:pt x="701" y="3570"/>
                  <a:pt x="334" y="5938"/>
                </a:cubicBezTo>
                <a:cubicBezTo>
                  <a:pt x="0" y="8340"/>
                  <a:pt x="834" y="10775"/>
                  <a:pt x="2402" y="12510"/>
                </a:cubicBezTo>
                <a:cubicBezTo>
                  <a:pt x="3469" y="13711"/>
                  <a:pt x="4870" y="14611"/>
                  <a:pt x="5571" y="16079"/>
                </a:cubicBezTo>
                <a:cubicBezTo>
                  <a:pt x="6538" y="18181"/>
                  <a:pt x="5804" y="20682"/>
                  <a:pt x="5237" y="22917"/>
                </a:cubicBezTo>
                <a:cubicBezTo>
                  <a:pt x="4937" y="24085"/>
                  <a:pt x="4670" y="25352"/>
                  <a:pt x="4670" y="26553"/>
                </a:cubicBezTo>
                <a:lnTo>
                  <a:pt x="8940" y="26553"/>
                </a:lnTo>
                <a:lnTo>
                  <a:pt x="8940" y="434"/>
                </a:lnTo>
                <a:cubicBezTo>
                  <a:pt x="7406" y="68"/>
                  <a:pt x="5871" y="1"/>
                  <a:pt x="4437" y="535"/>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0" name="Google Shape;270;p32"/>
          <p:cNvSpPr/>
          <p:nvPr/>
        </p:nvSpPr>
        <p:spPr>
          <a:xfrm>
            <a:off x="7431550" y="3039525"/>
            <a:ext cx="1103463" cy="1065506"/>
          </a:xfrm>
          <a:custGeom>
            <a:rect b="b" l="l" r="r" t="t"/>
            <a:pathLst>
              <a:path extrusionOk="0" h="24029" w="24885">
                <a:moveTo>
                  <a:pt x="15284" y="0"/>
                </a:moveTo>
                <a:cubicBezTo>
                  <a:pt x="14056" y="0"/>
                  <a:pt x="12888" y="355"/>
                  <a:pt x="12109" y="1291"/>
                </a:cubicBezTo>
                <a:cubicBezTo>
                  <a:pt x="10541" y="3192"/>
                  <a:pt x="11542" y="5627"/>
                  <a:pt x="11241" y="7829"/>
                </a:cubicBezTo>
                <a:cubicBezTo>
                  <a:pt x="10941" y="10164"/>
                  <a:pt x="9574" y="11498"/>
                  <a:pt x="7539" y="12699"/>
                </a:cubicBezTo>
                <a:cubicBezTo>
                  <a:pt x="5838" y="13700"/>
                  <a:pt x="4003" y="14467"/>
                  <a:pt x="2502" y="15768"/>
                </a:cubicBezTo>
                <a:cubicBezTo>
                  <a:pt x="1034" y="17035"/>
                  <a:pt x="0" y="19137"/>
                  <a:pt x="600" y="20972"/>
                </a:cubicBezTo>
                <a:cubicBezTo>
                  <a:pt x="667" y="21138"/>
                  <a:pt x="734" y="21339"/>
                  <a:pt x="834" y="21505"/>
                </a:cubicBezTo>
                <a:cubicBezTo>
                  <a:pt x="1501" y="22806"/>
                  <a:pt x="2935" y="23640"/>
                  <a:pt x="4437" y="23874"/>
                </a:cubicBezTo>
                <a:cubicBezTo>
                  <a:pt x="5020" y="23981"/>
                  <a:pt x="5656" y="24029"/>
                  <a:pt x="6315" y="24029"/>
                </a:cubicBezTo>
                <a:cubicBezTo>
                  <a:pt x="8108" y="24029"/>
                  <a:pt x="10072" y="23679"/>
                  <a:pt x="11608" y="23240"/>
                </a:cubicBezTo>
                <a:cubicBezTo>
                  <a:pt x="16045" y="21906"/>
                  <a:pt x="20014" y="18970"/>
                  <a:pt x="22449" y="15001"/>
                </a:cubicBezTo>
                <a:cubicBezTo>
                  <a:pt x="23917" y="12632"/>
                  <a:pt x="24884" y="9797"/>
                  <a:pt x="24284" y="7095"/>
                </a:cubicBezTo>
                <a:cubicBezTo>
                  <a:pt x="23584" y="3926"/>
                  <a:pt x="20882" y="1491"/>
                  <a:pt x="17879" y="457"/>
                </a:cubicBezTo>
                <a:cubicBezTo>
                  <a:pt x="17062" y="180"/>
                  <a:pt x="16157" y="0"/>
                  <a:pt x="15284"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 name="Google Shape;271;p32"/>
          <p:cNvSpPr/>
          <p:nvPr/>
        </p:nvSpPr>
        <p:spPr>
          <a:xfrm>
            <a:off x="5887000" y="3518888"/>
            <a:ext cx="4050309" cy="2070118"/>
          </a:xfrm>
          <a:custGeom>
            <a:rect b="b" l="l" r="r" t="t"/>
            <a:pathLst>
              <a:path extrusionOk="0" h="24585" w="48102">
                <a:moveTo>
                  <a:pt x="46834" y="4870"/>
                </a:moveTo>
                <a:cubicBezTo>
                  <a:pt x="45533" y="1835"/>
                  <a:pt x="41997" y="0"/>
                  <a:pt x="38762" y="601"/>
                </a:cubicBezTo>
                <a:cubicBezTo>
                  <a:pt x="35626" y="1168"/>
                  <a:pt x="33358" y="3536"/>
                  <a:pt x="31023" y="5838"/>
                </a:cubicBezTo>
                <a:cubicBezTo>
                  <a:pt x="29121" y="7706"/>
                  <a:pt x="27153" y="9540"/>
                  <a:pt x="24652" y="10308"/>
                </a:cubicBezTo>
                <a:cubicBezTo>
                  <a:pt x="19314" y="11875"/>
                  <a:pt x="13544" y="7939"/>
                  <a:pt x="8173" y="9273"/>
                </a:cubicBezTo>
                <a:cubicBezTo>
                  <a:pt x="4671" y="10141"/>
                  <a:pt x="2202" y="13043"/>
                  <a:pt x="968" y="16512"/>
                </a:cubicBezTo>
                <a:cubicBezTo>
                  <a:pt x="368" y="18146"/>
                  <a:pt x="34" y="19881"/>
                  <a:pt x="1" y="21582"/>
                </a:cubicBezTo>
                <a:cubicBezTo>
                  <a:pt x="1" y="22583"/>
                  <a:pt x="34" y="23584"/>
                  <a:pt x="268" y="24584"/>
                </a:cubicBezTo>
                <a:lnTo>
                  <a:pt x="7439" y="24584"/>
                </a:lnTo>
                <a:lnTo>
                  <a:pt x="37194" y="24584"/>
                </a:lnTo>
                <a:cubicBezTo>
                  <a:pt x="37928" y="23384"/>
                  <a:pt x="38795" y="22216"/>
                  <a:pt x="39696" y="21149"/>
                </a:cubicBezTo>
                <a:cubicBezTo>
                  <a:pt x="41764" y="18747"/>
                  <a:pt x="44032" y="16545"/>
                  <a:pt x="45667" y="13843"/>
                </a:cubicBezTo>
                <a:cubicBezTo>
                  <a:pt x="47268" y="11175"/>
                  <a:pt x="48102" y="7772"/>
                  <a:pt x="46834" y="487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2" name="Google Shape;272;p32"/>
          <p:cNvSpPr/>
          <p:nvPr/>
        </p:nvSpPr>
        <p:spPr>
          <a:xfrm>
            <a:off x="7079633" y="2940075"/>
            <a:ext cx="2547800" cy="2454711"/>
          </a:xfrm>
          <a:custGeom>
            <a:rect b="b" l="l" r="r" t="t"/>
            <a:pathLst>
              <a:path extrusionOk="0" h="73887" w="76689">
                <a:moveTo>
                  <a:pt x="76355" y="6972"/>
                </a:moveTo>
                <a:cubicBezTo>
                  <a:pt x="71552" y="4170"/>
                  <a:pt x="66648" y="1468"/>
                  <a:pt x="60977" y="1368"/>
                </a:cubicBezTo>
                <a:cubicBezTo>
                  <a:pt x="56341" y="1301"/>
                  <a:pt x="52304" y="3603"/>
                  <a:pt x="49969" y="7606"/>
                </a:cubicBezTo>
                <a:cubicBezTo>
                  <a:pt x="47601" y="11675"/>
                  <a:pt x="47201" y="16645"/>
                  <a:pt x="45700" y="21049"/>
                </a:cubicBezTo>
                <a:cubicBezTo>
                  <a:pt x="43798" y="26786"/>
                  <a:pt x="39429" y="32290"/>
                  <a:pt x="34592" y="35859"/>
                </a:cubicBezTo>
                <a:cubicBezTo>
                  <a:pt x="32257" y="37560"/>
                  <a:pt x="29522" y="38695"/>
                  <a:pt x="26653" y="38961"/>
                </a:cubicBezTo>
                <a:cubicBezTo>
                  <a:pt x="23284" y="39228"/>
                  <a:pt x="19981" y="37827"/>
                  <a:pt x="16946" y="36660"/>
                </a:cubicBezTo>
                <a:cubicBezTo>
                  <a:pt x="12476" y="34925"/>
                  <a:pt x="7239" y="33691"/>
                  <a:pt x="3269" y="37160"/>
                </a:cubicBezTo>
                <a:cubicBezTo>
                  <a:pt x="0" y="40029"/>
                  <a:pt x="101" y="44665"/>
                  <a:pt x="2169" y="48068"/>
                </a:cubicBezTo>
                <a:cubicBezTo>
                  <a:pt x="3336" y="50003"/>
                  <a:pt x="5104" y="51537"/>
                  <a:pt x="6639" y="53172"/>
                </a:cubicBezTo>
                <a:cubicBezTo>
                  <a:pt x="8840" y="55440"/>
                  <a:pt x="10508" y="57942"/>
                  <a:pt x="11575" y="60944"/>
                </a:cubicBezTo>
                <a:cubicBezTo>
                  <a:pt x="12943" y="64947"/>
                  <a:pt x="12843" y="69350"/>
                  <a:pt x="11575" y="73353"/>
                </a:cubicBezTo>
                <a:cubicBezTo>
                  <a:pt x="11442" y="73720"/>
                  <a:pt x="12009" y="73886"/>
                  <a:pt x="12142" y="73519"/>
                </a:cubicBezTo>
                <a:cubicBezTo>
                  <a:pt x="13644" y="69016"/>
                  <a:pt x="13543" y="63913"/>
                  <a:pt x="11675" y="59543"/>
                </a:cubicBezTo>
                <a:cubicBezTo>
                  <a:pt x="10775" y="57341"/>
                  <a:pt x="9507" y="55407"/>
                  <a:pt x="7939" y="53605"/>
                </a:cubicBezTo>
                <a:cubicBezTo>
                  <a:pt x="6038" y="51504"/>
                  <a:pt x="3870" y="49702"/>
                  <a:pt x="2369" y="47267"/>
                </a:cubicBezTo>
                <a:cubicBezTo>
                  <a:pt x="701" y="44599"/>
                  <a:pt x="968" y="41430"/>
                  <a:pt x="2602" y="38861"/>
                </a:cubicBezTo>
                <a:cubicBezTo>
                  <a:pt x="4771" y="35426"/>
                  <a:pt x="9040" y="35225"/>
                  <a:pt x="12643" y="35993"/>
                </a:cubicBezTo>
                <a:cubicBezTo>
                  <a:pt x="18147" y="37160"/>
                  <a:pt x="22717" y="40429"/>
                  <a:pt x="28554" y="39328"/>
                </a:cubicBezTo>
                <a:cubicBezTo>
                  <a:pt x="33491" y="38394"/>
                  <a:pt x="37527" y="34592"/>
                  <a:pt x="40596" y="30922"/>
                </a:cubicBezTo>
                <a:cubicBezTo>
                  <a:pt x="43965" y="26853"/>
                  <a:pt x="46167" y="22383"/>
                  <a:pt x="47468" y="17246"/>
                </a:cubicBezTo>
                <a:cubicBezTo>
                  <a:pt x="48769" y="12075"/>
                  <a:pt x="49836" y="6405"/>
                  <a:pt x="54806" y="3503"/>
                </a:cubicBezTo>
                <a:cubicBezTo>
                  <a:pt x="60710" y="0"/>
                  <a:pt x="68049" y="3136"/>
                  <a:pt x="73453" y="6071"/>
                </a:cubicBezTo>
                <a:cubicBezTo>
                  <a:pt x="74320" y="6538"/>
                  <a:pt x="75154" y="7039"/>
                  <a:pt x="75988" y="7539"/>
                </a:cubicBezTo>
                <a:cubicBezTo>
                  <a:pt x="76388" y="7706"/>
                  <a:pt x="76689" y="7172"/>
                  <a:pt x="76355" y="6972"/>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3" name="Google Shape;273;p32"/>
          <p:cNvSpPr/>
          <p:nvPr/>
        </p:nvSpPr>
        <p:spPr>
          <a:xfrm rot="5400000">
            <a:off x="-2408215" y="1095176"/>
            <a:ext cx="5950091" cy="1112239"/>
          </a:xfrm>
          <a:custGeom>
            <a:rect b="b" l="l" r="r" t="t"/>
            <a:pathLst>
              <a:path extrusionOk="0" h="15913" w="85129">
                <a:moveTo>
                  <a:pt x="81192" y="11976"/>
                </a:moveTo>
                <a:cubicBezTo>
                  <a:pt x="76022" y="6973"/>
                  <a:pt x="68016" y="4037"/>
                  <a:pt x="61511" y="7073"/>
                </a:cubicBezTo>
                <a:cubicBezTo>
                  <a:pt x="58643" y="8407"/>
                  <a:pt x="56207" y="10575"/>
                  <a:pt x="53005" y="11075"/>
                </a:cubicBezTo>
                <a:cubicBezTo>
                  <a:pt x="51437" y="11342"/>
                  <a:pt x="49803" y="11242"/>
                  <a:pt x="48202" y="10975"/>
                </a:cubicBezTo>
                <a:cubicBezTo>
                  <a:pt x="46434" y="10608"/>
                  <a:pt x="44666" y="10008"/>
                  <a:pt x="43031" y="9241"/>
                </a:cubicBezTo>
                <a:cubicBezTo>
                  <a:pt x="38795" y="7239"/>
                  <a:pt x="34992" y="4304"/>
                  <a:pt x="30689" y="2403"/>
                </a:cubicBezTo>
                <a:cubicBezTo>
                  <a:pt x="26353" y="568"/>
                  <a:pt x="21016" y="1"/>
                  <a:pt x="17180" y="2803"/>
                </a:cubicBezTo>
                <a:cubicBezTo>
                  <a:pt x="15745" y="3870"/>
                  <a:pt x="14611" y="5338"/>
                  <a:pt x="13143" y="6405"/>
                </a:cubicBezTo>
                <a:cubicBezTo>
                  <a:pt x="10942" y="8040"/>
                  <a:pt x="8140" y="8640"/>
                  <a:pt x="5671" y="9741"/>
                </a:cubicBezTo>
                <a:cubicBezTo>
                  <a:pt x="3336" y="10842"/>
                  <a:pt x="1335" y="13210"/>
                  <a:pt x="1" y="15912"/>
                </a:cubicBezTo>
                <a:lnTo>
                  <a:pt x="44032" y="15912"/>
                </a:lnTo>
                <a:lnTo>
                  <a:pt x="85128" y="15912"/>
                </a:lnTo>
                <a:cubicBezTo>
                  <a:pt x="83727" y="14678"/>
                  <a:pt x="82526" y="13244"/>
                  <a:pt x="81192" y="11976"/>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4" name="Google Shape;274;p32"/>
          <p:cNvSpPr/>
          <p:nvPr/>
        </p:nvSpPr>
        <p:spPr>
          <a:xfrm rot="10035811">
            <a:off x="-956817" y="-1268"/>
            <a:ext cx="2478412" cy="2387858"/>
          </a:xfrm>
          <a:custGeom>
            <a:rect b="b" l="l" r="r" t="t"/>
            <a:pathLst>
              <a:path extrusionOk="0" h="73887" w="76689">
                <a:moveTo>
                  <a:pt x="76355" y="6972"/>
                </a:moveTo>
                <a:cubicBezTo>
                  <a:pt x="71552" y="4170"/>
                  <a:pt x="66648" y="1468"/>
                  <a:pt x="60977" y="1368"/>
                </a:cubicBezTo>
                <a:cubicBezTo>
                  <a:pt x="56341" y="1301"/>
                  <a:pt x="52304" y="3603"/>
                  <a:pt x="49969" y="7606"/>
                </a:cubicBezTo>
                <a:cubicBezTo>
                  <a:pt x="47601" y="11675"/>
                  <a:pt x="47201" y="16645"/>
                  <a:pt x="45700" y="21049"/>
                </a:cubicBezTo>
                <a:cubicBezTo>
                  <a:pt x="43798" y="26786"/>
                  <a:pt x="39429" y="32290"/>
                  <a:pt x="34592" y="35859"/>
                </a:cubicBezTo>
                <a:cubicBezTo>
                  <a:pt x="32257" y="37560"/>
                  <a:pt x="29522" y="38695"/>
                  <a:pt x="26653" y="38961"/>
                </a:cubicBezTo>
                <a:cubicBezTo>
                  <a:pt x="23284" y="39228"/>
                  <a:pt x="19981" y="37827"/>
                  <a:pt x="16946" y="36660"/>
                </a:cubicBezTo>
                <a:cubicBezTo>
                  <a:pt x="12476" y="34925"/>
                  <a:pt x="7239" y="33691"/>
                  <a:pt x="3269" y="37160"/>
                </a:cubicBezTo>
                <a:cubicBezTo>
                  <a:pt x="0" y="40029"/>
                  <a:pt x="101" y="44665"/>
                  <a:pt x="2169" y="48068"/>
                </a:cubicBezTo>
                <a:cubicBezTo>
                  <a:pt x="3336" y="50003"/>
                  <a:pt x="5104" y="51537"/>
                  <a:pt x="6639" y="53172"/>
                </a:cubicBezTo>
                <a:cubicBezTo>
                  <a:pt x="8840" y="55440"/>
                  <a:pt x="10508" y="57942"/>
                  <a:pt x="11575" y="60944"/>
                </a:cubicBezTo>
                <a:cubicBezTo>
                  <a:pt x="12943" y="64947"/>
                  <a:pt x="12843" y="69350"/>
                  <a:pt x="11575" y="73353"/>
                </a:cubicBezTo>
                <a:cubicBezTo>
                  <a:pt x="11442" y="73720"/>
                  <a:pt x="12009" y="73886"/>
                  <a:pt x="12142" y="73519"/>
                </a:cubicBezTo>
                <a:cubicBezTo>
                  <a:pt x="13644" y="69016"/>
                  <a:pt x="13543" y="63913"/>
                  <a:pt x="11675" y="59543"/>
                </a:cubicBezTo>
                <a:cubicBezTo>
                  <a:pt x="10775" y="57341"/>
                  <a:pt x="9507" y="55407"/>
                  <a:pt x="7939" y="53605"/>
                </a:cubicBezTo>
                <a:cubicBezTo>
                  <a:pt x="6038" y="51504"/>
                  <a:pt x="3870" y="49702"/>
                  <a:pt x="2369" y="47267"/>
                </a:cubicBezTo>
                <a:cubicBezTo>
                  <a:pt x="701" y="44599"/>
                  <a:pt x="968" y="41430"/>
                  <a:pt x="2602" y="38861"/>
                </a:cubicBezTo>
                <a:cubicBezTo>
                  <a:pt x="4771" y="35426"/>
                  <a:pt x="9040" y="35225"/>
                  <a:pt x="12643" y="35993"/>
                </a:cubicBezTo>
                <a:cubicBezTo>
                  <a:pt x="18147" y="37160"/>
                  <a:pt x="22717" y="40429"/>
                  <a:pt x="28554" y="39328"/>
                </a:cubicBezTo>
                <a:cubicBezTo>
                  <a:pt x="33491" y="38394"/>
                  <a:pt x="37527" y="34592"/>
                  <a:pt x="40596" y="30922"/>
                </a:cubicBezTo>
                <a:cubicBezTo>
                  <a:pt x="43965" y="26853"/>
                  <a:pt x="46167" y="22383"/>
                  <a:pt x="47468" y="17246"/>
                </a:cubicBezTo>
                <a:cubicBezTo>
                  <a:pt x="48769" y="12075"/>
                  <a:pt x="49836" y="6405"/>
                  <a:pt x="54806" y="3503"/>
                </a:cubicBezTo>
                <a:cubicBezTo>
                  <a:pt x="60710" y="0"/>
                  <a:pt x="68049" y="3136"/>
                  <a:pt x="73453" y="6071"/>
                </a:cubicBezTo>
                <a:cubicBezTo>
                  <a:pt x="74320" y="6538"/>
                  <a:pt x="75154" y="7039"/>
                  <a:pt x="75988" y="7539"/>
                </a:cubicBezTo>
                <a:cubicBezTo>
                  <a:pt x="76388" y="7706"/>
                  <a:pt x="76689" y="7172"/>
                  <a:pt x="76355" y="6972"/>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5" name="Google Shape;275;p32"/>
          <p:cNvSpPr/>
          <p:nvPr/>
        </p:nvSpPr>
        <p:spPr>
          <a:xfrm rot="7254111">
            <a:off x="317774" y="1904531"/>
            <a:ext cx="701392" cy="689742"/>
          </a:xfrm>
          <a:custGeom>
            <a:rect b="b" l="l" r="r" t="t"/>
            <a:pathLst>
              <a:path extrusionOk="0" h="27588" w="28054">
                <a:moveTo>
                  <a:pt x="20915" y="1969"/>
                </a:moveTo>
                <a:cubicBezTo>
                  <a:pt x="20548" y="1635"/>
                  <a:pt x="20114" y="1302"/>
                  <a:pt x="19647" y="1035"/>
                </a:cubicBezTo>
                <a:cubicBezTo>
                  <a:pt x="17779" y="1"/>
                  <a:pt x="15244" y="168"/>
                  <a:pt x="13576" y="1535"/>
                </a:cubicBezTo>
                <a:cubicBezTo>
                  <a:pt x="11608" y="3070"/>
                  <a:pt x="10608" y="5805"/>
                  <a:pt x="9707" y="8040"/>
                </a:cubicBezTo>
                <a:cubicBezTo>
                  <a:pt x="9640" y="8173"/>
                  <a:pt x="9607" y="8240"/>
                  <a:pt x="9574" y="8374"/>
                </a:cubicBezTo>
                <a:cubicBezTo>
                  <a:pt x="8573" y="10809"/>
                  <a:pt x="7305" y="12043"/>
                  <a:pt x="4970" y="13411"/>
                </a:cubicBezTo>
                <a:cubicBezTo>
                  <a:pt x="4136" y="13911"/>
                  <a:pt x="3236" y="14411"/>
                  <a:pt x="2569" y="15145"/>
                </a:cubicBezTo>
                <a:cubicBezTo>
                  <a:pt x="0" y="17714"/>
                  <a:pt x="934" y="22417"/>
                  <a:pt x="3769" y="24685"/>
                </a:cubicBezTo>
                <a:cubicBezTo>
                  <a:pt x="7439" y="27587"/>
                  <a:pt x="12876" y="26853"/>
                  <a:pt x="17179" y="25019"/>
                </a:cubicBezTo>
                <a:cubicBezTo>
                  <a:pt x="17980" y="24685"/>
                  <a:pt x="18747" y="24318"/>
                  <a:pt x="19481" y="23885"/>
                </a:cubicBezTo>
                <a:cubicBezTo>
                  <a:pt x="21182" y="22917"/>
                  <a:pt x="22783" y="21750"/>
                  <a:pt x="23984" y="20215"/>
                </a:cubicBezTo>
                <a:cubicBezTo>
                  <a:pt x="28053" y="14978"/>
                  <a:pt x="25652" y="6072"/>
                  <a:pt x="20915" y="1969"/>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6" name="Google Shape;276;p32"/>
          <p:cNvSpPr txBox="1"/>
          <p:nvPr>
            <p:ph type="title"/>
          </p:nvPr>
        </p:nvSpPr>
        <p:spPr>
          <a:xfrm>
            <a:off x="2642550" y="789725"/>
            <a:ext cx="3858900" cy="747600"/>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SzPts val="5200"/>
              <a:buFont typeface="Commissioner"/>
              <a:buNone/>
              <a:defRPr sz="5600">
                <a:latin typeface="Commissioner ExtraBold"/>
                <a:ea typeface="Commissioner ExtraBold"/>
                <a:cs typeface="Commissioner ExtraBold"/>
                <a:sym typeface="Commissioner ExtraBold"/>
              </a:defRPr>
            </a:lvl1pPr>
            <a:lvl2pPr lvl="1" algn="l">
              <a:lnSpc>
                <a:spcPct val="100000"/>
              </a:lnSpc>
              <a:spcBef>
                <a:spcPts val="0"/>
              </a:spcBef>
              <a:spcAft>
                <a:spcPts val="0"/>
              </a:spcAft>
              <a:buSzPts val="5200"/>
              <a:buNone/>
              <a:defRPr>
                <a:latin typeface="Francois One"/>
                <a:ea typeface="Francois One"/>
                <a:cs typeface="Francois One"/>
                <a:sym typeface="Francois One"/>
              </a:defRPr>
            </a:lvl2pPr>
            <a:lvl3pPr lvl="2" algn="l">
              <a:lnSpc>
                <a:spcPct val="100000"/>
              </a:lnSpc>
              <a:spcBef>
                <a:spcPts val="0"/>
              </a:spcBef>
              <a:spcAft>
                <a:spcPts val="0"/>
              </a:spcAft>
              <a:buSzPts val="5200"/>
              <a:buNone/>
              <a:defRPr>
                <a:latin typeface="Francois One"/>
                <a:ea typeface="Francois One"/>
                <a:cs typeface="Francois One"/>
                <a:sym typeface="Francois One"/>
              </a:defRPr>
            </a:lvl3pPr>
            <a:lvl4pPr lvl="3" algn="l">
              <a:lnSpc>
                <a:spcPct val="100000"/>
              </a:lnSpc>
              <a:spcBef>
                <a:spcPts val="0"/>
              </a:spcBef>
              <a:spcAft>
                <a:spcPts val="0"/>
              </a:spcAft>
              <a:buSzPts val="5200"/>
              <a:buNone/>
              <a:defRPr>
                <a:latin typeface="Francois One"/>
                <a:ea typeface="Francois One"/>
                <a:cs typeface="Francois One"/>
                <a:sym typeface="Francois One"/>
              </a:defRPr>
            </a:lvl4pPr>
            <a:lvl5pPr lvl="4" algn="l">
              <a:lnSpc>
                <a:spcPct val="100000"/>
              </a:lnSpc>
              <a:spcBef>
                <a:spcPts val="0"/>
              </a:spcBef>
              <a:spcAft>
                <a:spcPts val="0"/>
              </a:spcAft>
              <a:buSzPts val="5200"/>
              <a:buNone/>
              <a:defRPr>
                <a:latin typeface="Francois One"/>
                <a:ea typeface="Francois One"/>
                <a:cs typeface="Francois One"/>
                <a:sym typeface="Francois One"/>
              </a:defRPr>
            </a:lvl5pPr>
            <a:lvl6pPr lvl="5" algn="l">
              <a:lnSpc>
                <a:spcPct val="100000"/>
              </a:lnSpc>
              <a:spcBef>
                <a:spcPts val="0"/>
              </a:spcBef>
              <a:spcAft>
                <a:spcPts val="0"/>
              </a:spcAft>
              <a:buSzPts val="5200"/>
              <a:buNone/>
              <a:defRPr>
                <a:latin typeface="Francois One"/>
                <a:ea typeface="Francois One"/>
                <a:cs typeface="Francois One"/>
                <a:sym typeface="Francois One"/>
              </a:defRPr>
            </a:lvl6pPr>
            <a:lvl7pPr lvl="6" algn="l">
              <a:lnSpc>
                <a:spcPct val="100000"/>
              </a:lnSpc>
              <a:spcBef>
                <a:spcPts val="0"/>
              </a:spcBef>
              <a:spcAft>
                <a:spcPts val="0"/>
              </a:spcAft>
              <a:buSzPts val="5200"/>
              <a:buNone/>
              <a:defRPr>
                <a:latin typeface="Francois One"/>
                <a:ea typeface="Francois One"/>
                <a:cs typeface="Francois One"/>
                <a:sym typeface="Francois One"/>
              </a:defRPr>
            </a:lvl7pPr>
            <a:lvl8pPr lvl="7" algn="l">
              <a:lnSpc>
                <a:spcPct val="100000"/>
              </a:lnSpc>
              <a:spcBef>
                <a:spcPts val="0"/>
              </a:spcBef>
              <a:spcAft>
                <a:spcPts val="0"/>
              </a:spcAft>
              <a:buSzPts val="5200"/>
              <a:buNone/>
              <a:defRPr>
                <a:latin typeface="Francois One"/>
                <a:ea typeface="Francois One"/>
                <a:cs typeface="Francois One"/>
                <a:sym typeface="Francois One"/>
              </a:defRPr>
            </a:lvl8pPr>
            <a:lvl9pPr lvl="8" algn="l">
              <a:lnSpc>
                <a:spcPct val="100000"/>
              </a:lnSpc>
              <a:spcBef>
                <a:spcPts val="0"/>
              </a:spcBef>
              <a:spcAft>
                <a:spcPts val="0"/>
              </a:spcAft>
              <a:buSzPts val="5200"/>
              <a:buNone/>
              <a:defRPr>
                <a:latin typeface="Francois One"/>
                <a:ea typeface="Francois One"/>
                <a:cs typeface="Francois One"/>
                <a:sym typeface="Francois One"/>
              </a:defRPr>
            </a:lvl9pPr>
          </a:lstStyle>
          <a:p/>
        </p:txBody>
      </p:sp>
      <p:sp>
        <p:nvSpPr>
          <p:cNvPr id="277" name="Google Shape;277;p32"/>
          <p:cNvSpPr txBox="1"/>
          <p:nvPr>
            <p:ph idx="1" type="subTitle"/>
          </p:nvPr>
        </p:nvSpPr>
        <p:spPr>
          <a:xfrm>
            <a:off x="2642550" y="1771376"/>
            <a:ext cx="3858900" cy="3588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2100"/>
              <a:buNone/>
              <a:defRPr sz="1600">
                <a:latin typeface="Syne SemiBold"/>
                <a:ea typeface="Syne SemiBold"/>
                <a:cs typeface="Syne SemiBold"/>
                <a:sym typeface="Syne SemiBold"/>
              </a:defRPr>
            </a:lvl1pPr>
            <a:lvl2pPr lvl="1" algn="ctr">
              <a:lnSpc>
                <a:spcPct val="100000"/>
              </a:lnSpc>
              <a:spcBef>
                <a:spcPts val="0"/>
              </a:spcBef>
              <a:spcAft>
                <a:spcPts val="0"/>
              </a:spcAft>
              <a:buSzPts val="2100"/>
              <a:buFont typeface="Roboto"/>
              <a:buNone/>
              <a:defRPr b="1" sz="2100">
                <a:latin typeface="Roboto"/>
                <a:ea typeface="Roboto"/>
                <a:cs typeface="Roboto"/>
                <a:sym typeface="Roboto"/>
              </a:defRPr>
            </a:lvl2pPr>
            <a:lvl3pPr lvl="2" algn="ctr">
              <a:lnSpc>
                <a:spcPct val="100000"/>
              </a:lnSpc>
              <a:spcBef>
                <a:spcPts val="0"/>
              </a:spcBef>
              <a:spcAft>
                <a:spcPts val="0"/>
              </a:spcAft>
              <a:buSzPts val="2100"/>
              <a:buFont typeface="Roboto"/>
              <a:buNone/>
              <a:defRPr b="1" sz="2100">
                <a:latin typeface="Roboto"/>
                <a:ea typeface="Roboto"/>
                <a:cs typeface="Roboto"/>
                <a:sym typeface="Roboto"/>
              </a:defRPr>
            </a:lvl3pPr>
            <a:lvl4pPr lvl="3" algn="ctr">
              <a:lnSpc>
                <a:spcPct val="100000"/>
              </a:lnSpc>
              <a:spcBef>
                <a:spcPts val="0"/>
              </a:spcBef>
              <a:spcAft>
                <a:spcPts val="0"/>
              </a:spcAft>
              <a:buSzPts val="2100"/>
              <a:buFont typeface="Roboto"/>
              <a:buNone/>
              <a:defRPr b="1" sz="2100">
                <a:latin typeface="Roboto"/>
                <a:ea typeface="Roboto"/>
                <a:cs typeface="Roboto"/>
                <a:sym typeface="Roboto"/>
              </a:defRPr>
            </a:lvl4pPr>
            <a:lvl5pPr lvl="4" algn="ctr">
              <a:lnSpc>
                <a:spcPct val="100000"/>
              </a:lnSpc>
              <a:spcBef>
                <a:spcPts val="0"/>
              </a:spcBef>
              <a:spcAft>
                <a:spcPts val="0"/>
              </a:spcAft>
              <a:buSzPts val="2100"/>
              <a:buFont typeface="Roboto"/>
              <a:buNone/>
              <a:defRPr b="1" sz="2100">
                <a:latin typeface="Roboto"/>
                <a:ea typeface="Roboto"/>
                <a:cs typeface="Roboto"/>
                <a:sym typeface="Roboto"/>
              </a:defRPr>
            </a:lvl5pPr>
            <a:lvl6pPr lvl="5" algn="ctr">
              <a:lnSpc>
                <a:spcPct val="100000"/>
              </a:lnSpc>
              <a:spcBef>
                <a:spcPts val="0"/>
              </a:spcBef>
              <a:spcAft>
                <a:spcPts val="0"/>
              </a:spcAft>
              <a:buSzPts val="2100"/>
              <a:buFont typeface="Roboto"/>
              <a:buNone/>
              <a:defRPr b="1" sz="2100">
                <a:latin typeface="Roboto"/>
                <a:ea typeface="Roboto"/>
                <a:cs typeface="Roboto"/>
                <a:sym typeface="Roboto"/>
              </a:defRPr>
            </a:lvl6pPr>
            <a:lvl7pPr lvl="6" algn="ctr">
              <a:lnSpc>
                <a:spcPct val="100000"/>
              </a:lnSpc>
              <a:spcBef>
                <a:spcPts val="0"/>
              </a:spcBef>
              <a:spcAft>
                <a:spcPts val="0"/>
              </a:spcAft>
              <a:buSzPts val="2100"/>
              <a:buFont typeface="Roboto"/>
              <a:buNone/>
              <a:defRPr b="1" sz="2100">
                <a:latin typeface="Roboto"/>
                <a:ea typeface="Roboto"/>
                <a:cs typeface="Roboto"/>
                <a:sym typeface="Roboto"/>
              </a:defRPr>
            </a:lvl7pPr>
            <a:lvl8pPr lvl="7" algn="ctr">
              <a:lnSpc>
                <a:spcPct val="100000"/>
              </a:lnSpc>
              <a:spcBef>
                <a:spcPts val="0"/>
              </a:spcBef>
              <a:spcAft>
                <a:spcPts val="0"/>
              </a:spcAft>
              <a:buSzPts val="2100"/>
              <a:buFont typeface="Roboto"/>
              <a:buNone/>
              <a:defRPr b="1" sz="2100">
                <a:latin typeface="Roboto"/>
                <a:ea typeface="Roboto"/>
                <a:cs typeface="Roboto"/>
                <a:sym typeface="Roboto"/>
              </a:defRPr>
            </a:lvl8pPr>
            <a:lvl9pPr lvl="8" algn="ctr">
              <a:lnSpc>
                <a:spcPct val="100000"/>
              </a:lnSpc>
              <a:spcBef>
                <a:spcPts val="0"/>
              </a:spcBef>
              <a:spcAft>
                <a:spcPts val="0"/>
              </a:spcAft>
              <a:buSzPts val="2100"/>
              <a:buFont typeface="Roboto"/>
              <a:buNone/>
              <a:defRPr b="1" sz="2100">
                <a:latin typeface="Roboto"/>
                <a:ea typeface="Roboto"/>
                <a:cs typeface="Roboto"/>
                <a:sym typeface="Roboto"/>
              </a:defRPr>
            </a:lvl9pPr>
          </a:lstStyle>
          <a:p/>
        </p:txBody>
      </p:sp>
      <p:sp>
        <p:nvSpPr>
          <p:cNvPr id="278" name="Google Shape;278;p32"/>
          <p:cNvSpPr txBox="1"/>
          <p:nvPr>
            <p:ph idx="2" type="subTitle"/>
          </p:nvPr>
        </p:nvSpPr>
        <p:spPr>
          <a:xfrm>
            <a:off x="2642550" y="2155425"/>
            <a:ext cx="3858900" cy="9324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2100"/>
              <a:buNone/>
              <a:defRPr sz="1600"/>
            </a:lvl1pPr>
            <a:lvl2pPr lvl="1" algn="ctr">
              <a:lnSpc>
                <a:spcPct val="100000"/>
              </a:lnSpc>
              <a:spcBef>
                <a:spcPts val="0"/>
              </a:spcBef>
              <a:spcAft>
                <a:spcPts val="0"/>
              </a:spcAft>
              <a:buSzPts val="2100"/>
              <a:buFont typeface="Roboto"/>
              <a:buNone/>
              <a:defRPr sz="2100">
                <a:latin typeface="Roboto"/>
                <a:ea typeface="Roboto"/>
                <a:cs typeface="Roboto"/>
                <a:sym typeface="Roboto"/>
              </a:defRPr>
            </a:lvl2pPr>
            <a:lvl3pPr lvl="2" algn="ctr">
              <a:lnSpc>
                <a:spcPct val="100000"/>
              </a:lnSpc>
              <a:spcBef>
                <a:spcPts val="0"/>
              </a:spcBef>
              <a:spcAft>
                <a:spcPts val="0"/>
              </a:spcAft>
              <a:buSzPts val="2100"/>
              <a:buFont typeface="Roboto"/>
              <a:buNone/>
              <a:defRPr sz="2100">
                <a:latin typeface="Roboto"/>
                <a:ea typeface="Roboto"/>
                <a:cs typeface="Roboto"/>
                <a:sym typeface="Roboto"/>
              </a:defRPr>
            </a:lvl3pPr>
            <a:lvl4pPr lvl="3" algn="ctr">
              <a:lnSpc>
                <a:spcPct val="100000"/>
              </a:lnSpc>
              <a:spcBef>
                <a:spcPts val="0"/>
              </a:spcBef>
              <a:spcAft>
                <a:spcPts val="0"/>
              </a:spcAft>
              <a:buSzPts val="2100"/>
              <a:buFont typeface="Roboto"/>
              <a:buNone/>
              <a:defRPr sz="2100">
                <a:latin typeface="Roboto"/>
                <a:ea typeface="Roboto"/>
                <a:cs typeface="Roboto"/>
                <a:sym typeface="Roboto"/>
              </a:defRPr>
            </a:lvl4pPr>
            <a:lvl5pPr lvl="4" algn="ctr">
              <a:lnSpc>
                <a:spcPct val="100000"/>
              </a:lnSpc>
              <a:spcBef>
                <a:spcPts val="0"/>
              </a:spcBef>
              <a:spcAft>
                <a:spcPts val="0"/>
              </a:spcAft>
              <a:buSzPts val="2100"/>
              <a:buFont typeface="Roboto"/>
              <a:buNone/>
              <a:defRPr sz="2100">
                <a:latin typeface="Roboto"/>
                <a:ea typeface="Roboto"/>
                <a:cs typeface="Roboto"/>
                <a:sym typeface="Roboto"/>
              </a:defRPr>
            </a:lvl5pPr>
            <a:lvl6pPr lvl="5" algn="ctr">
              <a:lnSpc>
                <a:spcPct val="100000"/>
              </a:lnSpc>
              <a:spcBef>
                <a:spcPts val="0"/>
              </a:spcBef>
              <a:spcAft>
                <a:spcPts val="0"/>
              </a:spcAft>
              <a:buSzPts val="2100"/>
              <a:buFont typeface="Roboto"/>
              <a:buNone/>
              <a:defRPr sz="2100">
                <a:latin typeface="Roboto"/>
                <a:ea typeface="Roboto"/>
                <a:cs typeface="Roboto"/>
                <a:sym typeface="Roboto"/>
              </a:defRPr>
            </a:lvl6pPr>
            <a:lvl7pPr lvl="6" algn="ctr">
              <a:lnSpc>
                <a:spcPct val="100000"/>
              </a:lnSpc>
              <a:spcBef>
                <a:spcPts val="0"/>
              </a:spcBef>
              <a:spcAft>
                <a:spcPts val="0"/>
              </a:spcAft>
              <a:buSzPts val="2100"/>
              <a:buFont typeface="Roboto"/>
              <a:buNone/>
              <a:defRPr sz="2100">
                <a:latin typeface="Roboto"/>
                <a:ea typeface="Roboto"/>
                <a:cs typeface="Roboto"/>
                <a:sym typeface="Roboto"/>
              </a:defRPr>
            </a:lvl7pPr>
            <a:lvl8pPr lvl="7" algn="ctr">
              <a:lnSpc>
                <a:spcPct val="100000"/>
              </a:lnSpc>
              <a:spcBef>
                <a:spcPts val="0"/>
              </a:spcBef>
              <a:spcAft>
                <a:spcPts val="0"/>
              </a:spcAft>
              <a:buSzPts val="2100"/>
              <a:buFont typeface="Roboto"/>
              <a:buNone/>
              <a:defRPr sz="2100">
                <a:latin typeface="Roboto"/>
                <a:ea typeface="Roboto"/>
                <a:cs typeface="Roboto"/>
                <a:sym typeface="Roboto"/>
              </a:defRPr>
            </a:lvl8pPr>
            <a:lvl9pPr lvl="8" algn="ctr">
              <a:lnSpc>
                <a:spcPct val="100000"/>
              </a:lnSpc>
              <a:spcBef>
                <a:spcPts val="0"/>
              </a:spcBef>
              <a:spcAft>
                <a:spcPts val="0"/>
              </a:spcAft>
              <a:buSzPts val="2100"/>
              <a:buFont typeface="Roboto"/>
              <a:buNone/>
              <a:defRPr sz="2100">
                <a:latin typeface="Roboto"/>
                <a:ea typeface="Roboto"/>
                <a:cs typeface="Roboto"/>
                <a:sym typeface="Roboto"/>
              </a:defRPr>
            </a:lvl9pPr>
          </a:lstStyle>
          <a:p/>
        </p:txBody>
      </p:sp>
      <p:sp>
        <p:nvSpPr>
          <p:cNvPr id="279" name="Google Shape;279;p32"/>
          <p:cNvSpPr txBox="1"/>
          <p:nvPr/>
        </p:nvSpPr>
        <p:spPr>
          <a:xfrm>
            <a:off x="2827500" y="3611875"/>
            <a:ext cx="3489000" cy="705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chemeClr val="dk1"/>
              </a:buClr>
              <a:buSzPts val="1500"/>
              <a:buFont typeface="Archivo Narrow"/>
              <a:buNone/>
            </a:pPr>
            <a:r>
              <a:rPr b="0" i="0" lang="en" sz="1200" u="none" cap="none" strike="noStrike">
                <a:solidFill>
                  <a:schemeClr val="dk1"/>
                </a:solidFill>
                <a:latin typeface="Syne"/>
                <a:ea typeface="Syne"/>
                <a:cs typeface="Syne"/>
                <a:sym typeface="Syne"/>
              </a:rPr>
              <a:t>CREDITS: This presentation template was created by </a:t>
            </a:r>
            <a:r>
              <a:rPr b="1" i="0" lang="en" sz="1200" u="none" cap="none" strike="noStrike">
                <a:solidFill>
                  <a:schemeClr val="dk1"/>
                </a:solidFill>
                <a:uFill>
                  <a:noFill/>
                </a:uFill>
                <a:latin typeface="Syne"/>
                <a:ea typeface="Syne"/>
                <a:cs typeface="Syne"/>
                <a:sym typeface="Syne"/>
                <a:hlinkClick r:id="rId2">
                  <a:extLst>
                    <a:ext uri="{A12FA001-AC4F-418D-AE19-62706E023703}">
                      <ahyp:hlinkClr val="tx"/>
                    </a:ext>
                  </a:extLst>
                </a:hlinkClick>
              </a:rPr>
              <a:t>Slidesgo</a:t>
            </a:r>
            <a:r>
              <a:rPr b="0" i="0" lang="en" sz="1200" u="none" cap="none" strike="noStrike">
                <a:solidFill>
                  <a:schemeClr val="dk1"/>
                </a:solidFill>
                <a:latin typeface="Syne"/>
                <a:ea typeface="Syne"/>
                <a:cs typeface="Syne"/>
                <a:sym typeface="Syne"/>
              </a:rPr>
              <a:t>, including icons by </a:t>
            </a:r>
            <a:r>
              <a:rPr b="1" i="0" lang="en" sz="1200" u="none" cap="none" strike="noStrike">
                <a:solidFill>
                  <a:schemeClr val="dk1"/>
                </a:solidFill>
                <a:uFill>
                  <a:noFill/>
                </a:uFill>
                <a:latin typeface="Syne"/>
                <a:ea typeface="Syne"/>
                <a:cs typeface="Syne"/>
                <a:sym typeface="Syne"/>
                <a:hlinkClick r:id="rId3">
                  <a:extLst>
                    <a:ext uri="{A12FA001-AC4F-418D-AE19-62706E023703}">
                      <ahyp:hlinkClr val="tx"/>
                    </a:ext>
                  </a:extLst>
                </a:hlinkClick>
              </a:rPr>
              <a:t>Flaticon</a:t>
            </a:r>
            <a:r>
              <a:rPr b="0" i="0" lang="en" sz="1200" u="none" cap="none" strike="noStrike">
                <a:solidFill>
                  <a:schemeClr val="dk1"/>
                </a:solidFill>
                <a:latin typeface="Syne"/>
                <a:ea typeface="Syne"/>
                <a:cs typeface="Syne"/>
                <a:sym typeface="Syne"/>
              </a:rPr>
              <a:t>, and infographics &amp; images by </a:t>
            </a:r>
            <a:r>
              <a:rPr b="1" i="0" lang="en" sz="1200" u="none" cap="none" strike="noStrike">
                <a:solidFill>
                  <a:schemeClr val="dk1"/>
                </a:solidFill>
                <a:uFill>
                  <a:noFill/>
                </a:uFill>
                <a:latin typeface="Syne"/>
                <a:ea typeface="Syne"/>
                <a:cs typeface="Syne"/>
                <a:sym typeface="Syne"/>
                <a:hlinkClick r:id="rId4">
                  <a:extLst>
                    <a:ext uri="{A12FA001-AC4F-418D-AE19-62706E023703}">
                      <ahyp:hlinkClr val="tx"/>
                    </a:ext>
                  </a:extLst>
                </a:hlinkClick>
              </a:rPr>
              <a:t>Freepik</a:t>
            </a:r>
            <a:r>
              <a:rPr b="0" i="0" lang="en" sz="1200" u="none" cap="none" strike="noStrike">
                <a:solidFill>
                  <a:schemeClr val="dk1"/>
                </a:solidFill>
                <a:latin typeface="Syne"/>
                <a:ea typeface="Syne"/>
                <a:cs typeface="Syne"/>
                <a:sym typeface="Syne"/>
              </a:rPr>
              <a:t> </a:t>
            </a:r>
            <a:endParaRPr b="0" i="0" sz="1200" u="none" cap="none" strike="noStrike">
              <a:solidFill>
                <a:schemeClr val="dk1"/>
              </a:solidFill>
              <a:latin typeface="Syne"/>
              <a:ea typeface="Syne"/>
              <a:cs typeface="Syne"/>
              <a:sym typeface="Syne"/>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CUSTOM_17">
    <p:spTree>
      <p:nvGrpSpPr>
        <p:cNvPr id="280" name="Shape 280"/>
        <p:cNvGrpSpPr/>
        <p:nvPr/>
      </p:nvGrpSpPr>
      <p:grpSpPr>
        <a:xfrm>
          <a:off x="0" y="0"/>
          <a:ext cx="0" cy="0"/>
          <a:chOff x="0" y="0"/>
          <a:chExt cx="0" cy="0"/>
        </a:xfrm>
      </p:grpSpPr>
      <p:sp>
        <p:nvSpPr>
          <p:cNvPr id="281" name="Google Shape;281;p33"/>
          <p:cNvSpPr/>
          <p:nvPr/>
        </p:nvSpPr>
        <p:spPr>
          <a:xfrm>
            <a:off x="6430655" y="1855978"/>
            <a:ext cx="6884659" cy="4975843"/>
          </a:xfrm>
          <a:custGeom>
            <a:rect b="b" l="l" r="r" t="t"/>
            <a:pathLst>
              <a:path extrusionOk="0" h="26954" w="37294">
                <a:moveTo>
                  <a:pt x="37060" y="8807"/>
                </a:moveTo>
                <a:cubicBezTo>
                  <a:pt x="36994" y="7840"/>
                  <a:pt x="36727" y="6872"/>
                  <a:pt x="36193" y="6138"/>
                </a:cubicBezTo>
                <a:cubicBezTo>
                  <a:pt x="32390" y="668"/>
                  <a:pt x="24718" y="7406"/>
                  <a:pt x="20282" y="3303"/>
                </a:cubicBezTo>
                <a:cubicBezTo>
                  <a:pt x="18180" y="1268"/>
                  <a:pt x="17546" y="1"/>
                  <a:pt x="14111" y="1068"/>
                </a:cubicBezTo>
                <a:cubicBezTo>
                  <a:pt x="11342" y="1902"/>
                  <a:pt x="8940" y="4270"/>
                  <a:pt x="8507" y="7206"/>
                </a:cubicBezTo>
                <a:cubicBezTo>
                  <a:pt x="8240" y="8707"/>
                  <a:pt x="8507" y="10275"/>
                  <a:pt x="8407" y="11842"/>
                </a:cubicBezTo>
                <a:cubicBezTo>
                  <a:pt x="8373" y="12743"/>
                  <a:pt x="8206" y="13644"/>
                  <a:pt x="7706" y="14411"/>
                </a:cubicBezTo>
                <a:cubicBezTo>
                  <a:pt x="6272" y="16813"/>
                  <a:pt x="2836" y="17280"/>
                  <a:pt x="1435" y="19715"/>
                </a:cubicBezTo>
                <a:cubicBezTo>
                  <a:pt x="1" y="22350"/>
                  <a:pt x="2269" y="25986"/>
                  <a:pt x="5238" y="26453"/>
                </a:cubicBezTo>
                <a:cubicBezTo>
                  <a:pt x="8206" y="26953"/>
                  <a:pt x="11209" y="25085"/>
                  <a:pt x="12876" y="22550"/>
                </a:cubicBezTo>
                <a:cubicBezTo>
                  <a:pt x="13911" y="20916"/>
                  <a:pt x="14611" y="19048"/>
                  <a:pt x="16045" y="17747"/>
                </a:cubicBezTo>
                <a:cubicBezTo>
                  <a:pt x="17880" y="16145"/>
                  <a:pt x="20482" y="15912"/>
                  <a:pt x="22984" y="16145"/>
                </a:cubicBezTo>
                <a:cubicBezTo>
                  <a:pt x="23351" y="16179"/>
                  <a:pt x="23684" y="16212"/>
                  <a:pt x="24051" y="16246"/>
                </a:cubicBezTo>
                <a:cubicBezTo>
                  <a:pt x="26853" y="16579"/>
                  <a:pt x="29722" y="17146"/>
                  <a:pt x="32357" y="16145"/>
                </a:cubicBezTo>
                <a:cubicBezTo>
                  <a:pt x="35326" y="15011"/>
                  <a:pt x="37294" y="11876"/>
                  <a:pt x="37060" y="8807"/>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2" name="Google Shape;282;p33"/>
          <p:cNvSpPr/>
          <p:nvPr/>
        </p:nvSpPr>
        <p:spPr>
          <a:xfrm>
            <a:off x="-362825" y="-320375"/>
            <a:ext cx="5841347" cy="2519468"/>
          </a:xfrm>
          <a:custGeom>
            <a:rect b="b" l="l" r="r" t="t"/>
            <a:pathLst>
              <a:path extrusionOk="0" h="28689" w="66515">
                <a:moveTo>
                  <a:pt x="58376" y="1202"/>
                </a:moveTo>
                <a:lnTo>
                  <a:pt x="1" y="1202"/>
                </a:lnTo>
                <a:lnTo>
                  <a:pt x="1" y="28688"/>
                </a:lnTo>
                <a:cubicBezTo>
                  <a:pt x="835" y="23684"/>
                  <a:pt x="167" y="18214"/>
                  <a:pt x="1669" y="13244"/>
                </a:cubicBezTo>
                <a:cubicBezTo>
                  <a:pt x="2636" y="10141"/>
                  <a:pt x="4471" y="7306"/>
                  <a:pt x="6972" y="5171"/>
                </a:cubicBezTo>
                <a:cubicBezTo>
                  <a:pt x="8207" y="4070"/>
                  <a:pt x="9674" y="3170"/>
                  <a:pt x="11242" y="2536"/>
                </a:cubicBezTo>
                <a:cubicBezTo>
                  <a:pt x="17513" y="1"/>
                  <a:pt x="24752" y="2503"/>
                  <a:pt x="30522" y="6072"/>
                </a:cubicBezTo>
                <a:cubicBezTo>
                  <a:pt x="33091" y="7640"/>
                  <a:pt x="35760" y="9474"/>
                  <a:pt x="38695" y="9241"/>
                </a:cubicBezTo>
                <a:cubicBezTo>
                  <a:pt x="42464" y="8974"/>
                  <a:pt x="45867" y="5371"/>
                  <a:pt x="49369" y="6706"/>
                </a:cubicBezTo>
                <a:cubicBezTo>
                  <a:pt x="51371" y="7473"/>
                  <a:pt x="52505" y="9541"/>
                  <a:pt x="53539" y="11409"/>
                </a:cubicBezTo>
                <a:cubicBezTo>
                  <a:pt x="53539" y="11409"/>
                  <a:pt x="53539" y="11476"/>
                  <a:pt x="53606" y="11476"/>
                </a:cubicBezTo>
                <a:cubicBezTo>
                  <a:pt x="54640" y="13344"/>
                  <a:pt x="56141" y="15345"/>
                  <a:pt x="58242" y="15545"/>
                </a:cubicBezTo>
                <a:cubicBezTo>
                  <a:pt x="60844" y="15812"/>
                  <a:pt x="62846" y="13244"/>
                  <a:pt x="63746" y="10842"/>
                </a:cubicBezTo>
                <a:cubicBezTo>
                  <a:pt x="64947" y="7806"/>
                  <a:pt x="65347" y="4237"/>
                  <a:pt x="66515" y="1235"/>
                </a:cubicBezTo>
                <a:lnTo>
                  <a:pt x="58376" y="1235"/>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3" name="Google Shape;283;p33"/>
          <p:cNvSpPr/>
          <p:nvPr/>
        </p:nvSpPr>
        <p:spPr>
          <a:xfrm>
            <a:off x="6705700" y="2199100"/>
            <a:ext cx="3543224" cy="3413764"/>
          </a:xfrm>
          <a:custGeom>
            <a:rect b="b" l="l" r="r" t="t"/>
            <a:pathLst>
              <a:path extrusionOk="0" h="73887" w="76689">
                <a:moveTo>
                  <a:pt x="76355" y="6972"/>
                </a:moveTo>
                <a:cubicBezTo>
                  <a:pt x="71552" y="4170"/>
                  <a:pt x="66648" y="1468"/>
                  <a:pt x="60977" y="1368"/>
                </a:cubicBezTo>
                <a:cubicBezTo>
                  <a:pt x="56341" y="1301"/>
                  <a:pt x="52304" y="3603"/>
                  <a:pt x="49969" y="7606"/>
                </a:cubicBezTo>
                <a:cubicBezTo>
                  <a:pt x="47601" y="11675"/>
                  <a:pt x="47201" y="16645"/>
                  <a:pt x="45700" y="21049"/>
                </a:cubicBezTo>
                <a:cubicBezTo>
                  <a:pt x="43798" y="26786"/>
                  <a:pt x="39429" y="32290"/>
                  <a:pt x="34592" y="35859"/>
                </a:cubicBezTo>
                <a:cubicBezTo>
                  <a:pt x="32257" y="37560"/>
                  <a:pt x="29522" y="38695"/>
                  <a:pt x="26653" y="38961"/>
                </a:cubicBezTo>
                <a:cubicBezTo>
                  <a:pt x="23284" y="39228"/>
                  <a:pt x="19981" y="37827"/>
                  <a:pt x="16946" y="36660"/>
                </a:cubicBezTo>
                <a:cubicBezTo>
                  <a:pt x="12476" y="34925"/>
                  <a:pt x="7239" y="33691"/>
                  <a:pt x="3269" y="37160"/>
                </a:cubicBezTo>
                <a:cubicBezTo>
                  <a:pt x="0" y="40029"/>
                  <a:pt x="101" y="44665"/>
                  <a:pt x="2169" y="48068"/>
                </a:cubicBezTo>
                <a:cubicBezTo>
                  <a:pt x="3336" y="50003"/>
                  <a:pt x="5104" y="51537"/>
                  <a:pt x="6639" y="53172"/>
                </a:cubicBezTo>
                <a:cubicBezTo>
                  <a:pt x="8840" y="55440"/>
                  <a:pt x="10508" y="57942"/>
                  <a:pt x="11575" y="60944"/>
                </a:cubicBezTo>
                <a:cubicBezTo>
                  <a:pt x="12943" y="64947"/>
                  <a:pt x="12843" y="69350"/>
                  <a:pt x="11575" y="73353"/>
                </a:cubicBezTo>
                <a:cubicBezTo>
                  <a:pt x="11442" y="73720"/>
                  <a:pt x="12009" y="73886"/>
                  <a:pt x="12142" y="73519"/>
                </a:cubicBezTo>
                <a:cubicBezTo>
                  <a:pt x="13644" y="69016"/>
                  <a:pt x="13543" y="63913"/>
                  <a:pt x="11675" y="59543"/>
                </a:cubicBezTo>
                <a:cubicBezTo>
                  <a:pt x="10775" y="57341"/>
                  <a:pt x="9507" y="55407"/>
                  <a:pt x="7939" y="53605"/>
                </a:cubicBezTo>
                <a:cubicBezTo>
                  <a:pt x="6038" y="51504"/>
                  <a:pt x="3870" y="49702"/>
                  <a:pt x="2369" y="47267"/>
                </a:cubicBezTo>
                <a:cubicBezTo>
                  <a:pt x="701" y="44599"/>
                  <a:pt x="968" y="41430"/>
                  <a:pt x="2602" y="38861"/>
                </a:cubicBezTo>
                <a:cubicBezTo>
                  <a:pt x="4771" y="35426"/>
                  <a:pt x="9040" y="35225"/>
                  <a:pt x="12643" y="35993"/>
                </a:cubicBezTo>
                <a:cubicBezTo>
                  <a:pt x="18147" y="37160"/>
                  <a:pt x="22717" y="40429"/>
                  <a:pt x="28554" y="39328"/>
                </a:cubicBezTo>
                <a:cubicBezTo>
                  <a:pt x="33491" y="38394"/>
                  <a:pt x="37527" y="34592"/>
                  <a:pt x="40596" y="30922"/>
                </a:cubicBezTo>
                <a:cubicBezTo>
                  <a:pt x="43965" y="26853"/>
                  <a:pt x="46167" y="22383"/>
                  <a:pt x="47468" y="17246"/>
                </a:cubicBezTo>
                <a:cubicBezTo>
                  <a:pt x="48769" y="12075"/>
                  <a:pt x="49836" y="6405"/>
                  <a:pt x="54806" y="3503"/>
                </a:cubicBezTo>
                <a:cubicBezTo>
                  <a:pt x="60710" y="0"/>
                  <a:pt x="68049" y="3136"/>
                  <a:pt x="73453" y="6071"/>
                </a:cubicBezTo>
                <a:cubicBezTo>
                  <a:pt x="74320" y="6538"/>
                  <a:pt x="75154" y="7039"/>
                  <a:pt x="75988" y="7539"/>
                </a:cubicBezTo>
                <a:cubicBezTo>
                  <a:pt x="76388" y="7706"/>
                  <a:pt x="76689" y="7172"/>
                  <a:pt x="76355" y="6972"/>
                </a:cubicBez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17_1">
    <p:spTree>
      <p:nvGrpSpPr>
        <p:cNvPr id="284" name="Shape 284"/>
        <p:cNvGrpSpPr/>
        <p:nvPr/>
      </p:nvGrpSpPr>
      <p:grpSpPr>
        <a:xfrm>
          <a:off x="0" y="0"/>
          <a:ext cx="0" cy="0"/>
          <a:chOff x="0" y="0"/>
          <a:chExt cx="0" cy="0"/>
        </a:xfrm>
      </p:grpSpPr>
      <p:sp>
        <p:nvSpPr>
          <p:cNvPr id="285" name="Google Shape;285;p34"/>
          <p:cNvSpPr/>
          <p:nvPr/>
        </p:nvSpPr>
        <p:spPr>
          <a:xfrm>
            <a:off x="-2872720" y="3172028"/>
            <a:ext cx="6884659" cy="4975843"/>
          </a:xfrm>
          <a:custGeom>
            <a:rect b="b" l="l" r="r" t="t"/>
            <a:pathLst>
              <a:path extrusionOk="0" h="26954" w="37294">
                <a:moveTo>
                  <a:pt x="37060" y="8807"/>
                </a:moveTo>
                <a:cubicBezTo>
                  <a:pt x="36994" y="7840"/>
                  <a:pt x="36727" y="6872"/>
                  <a:pt x="36193" y="6138"/>
                </a:cubicBezTo>
                <a:cubicBezTo>
                  <a:pt x="32390" y="668"/>
                  <a:pt x="24718" y="7406"/>
                  <a:pt x="20282" y="3303"/>
                </a:cubicBezTo>
                <a:cubicBezTo>
                  <a:pt x="18180" y="1268"/>
                  <a:pt x="17546" y="1"/>
                  <a:pt x="14111" y="1068"/>
                </a:cubicBezTo>
                <a:cubicBezTo>
                  <a:pt x="11342" y="1902"/>
                  <a:pt x="8940" y="4270"/>
                  <a:pt x="8507" y="7206"/>
                </a:cubicBezTo>
                <a:cubicBezTo>
                  <a:pt x="8240" y="8707"/>
                  <a:pt x="8507" y="10275"/>
                  <a:pt x="8407" y="11842"/>
                </a:cubicBezTo>
                <a:cubicBezTo>
                  <a:pt x="8373" y="12743"/>
                  <a:pt x="8206" y="13644"/>
                  <a:pt x="7706" y="14411"/>
                </a:cubicBezTo>
                <a:cubicBezTo>
                  <a:pt x="6272" y="16813"/>
                  <a:pt x="2836" y="17280"/>
                  <a:pt x="1435" y="19715"/>
                </a:cubicBezTo>
                <a:cubicBezTo>
                  <a:pt x="1" y="22350"/>
                  <a:pt x="2269" y="25986"/>
                  <a:pt x="5238" y="26453"/>
                </a:cubicBezTo>
                <a:cubicBezTo>
                  <a:pt x="8206" y="26953"/>
                  <a:pt x="11209" y="25085"/>
                  <a:pt x="12876" y="22550"/>
                </a:cubicBezTo>
                <a:cubicBezTo>
                  <a:pt x="13911" y="20916"/>
                  <a:pt x="14611" y="19048"/>
                  <a:pt x="16045" y="17747"/>
                </a:cubicBezTo>
                <a:cubicBezTo>
                  <a:pt x="17880" y="16145"/>
                  <a:pt x="20482" y="15912"/>
                  <a:pt x="22984" y="16145"/>
                </a:cubicBezTo>
                <a:cubicBezTo>
                  <a:pt x="23351" y="16179"/>
                  <a:pt x="23684" y="16212"/>
                  <a:pt x="24051" y="16246"/>
                </a:cubicBezTo>
                <a:cubicBezTo>
                  <a:pt x="26853" y="16579"/>
                  <a:pt x="29722" y="17146"/>
                  <a:pt x="32357" y="16145"/>
                </a:cubicBezTo>
                <a:cubicBezTo>
                  <a:pt x="35326" y="15011"/>
                  <a:pt x="37294" y="11876"/>
                  <a:pt x="37060" y="8807"/>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6" name="Google Shape;286;p34"/>
          <p:cNvSpPr/>
          <p:nvPr/>
        </p:nvSpPr>
        <p:spPr>
          <a:xfrm flipH="1">
            <a:off x="4764725" y="-224775"/>
            <a:ext cx="5841347" cy="2519468"/>
          </a:xfrm>
          <a:custGeom>
            <a:rect b="b" l="l" r="r" t="t"/>
            <a:pathLst>
              <a:path extrusionOk="0" h="28689" w="66515">
                <a:moveTo>
                  <a:pt x="58376" y="1202"/>
                </a:moveTo>
                <a:lnTo>
                  <a:pt x="1" y="1202"/>
                </a:lnTo>
                <a:lnTo>
                  <a:pt x="1" y="28688"/>
                </a:lnTo>
                <a:cubicBezTo>
                  <a:pt x="835" y="23684"/>
                  <a:pt x="167" y="18214"/>
                  <a:pt x="1669" y="13244"/>
                </a:cubicBezTo>
                <a:cubicBezTo>
                  <a:pt x="2636" y="10141"/>
                  <a:pt x="4471" y="7306"/>
                  <a:pt x="6972" y="5171"/>
                </a:cubicBezTo>
                <a:cubicBezTo>
                  <a:pt x="8207" y="4070"/>
                  <a:pt x="9674" y="3170"/>
                  <a:pt x="11242" y="2536"/>
                </a:cubicBezTo>
                <a:cubicBezTo>
                  <a:pt x="17513" y="1"/>
                  <a:pt x="24752" y="2503"/>
                  <a:pt x="30522" y="6072"/>
                </a:cubicBezTo>
                <a:cubicBezTo>
                  <a:pt x="33091" y="7640"/>
                  <a:pt x="35760" y="9474"/>
                  <a:pt x="38695" y="9241"/>
                </a:cubicBezTo>
                <a:cubicBezTo>
                  <a:pt x="42464" y="8974"/>
                  <a:pt x="45867" y="5371"/>
                  <a:pt x="49369" y="6706"/>
                </a:cubicBezTo>
                <a:cubicBezTo>
                  <a:pt x="51371" y="7473"/>
                  <a:pt x="52505" y="9541"/>
                  <a:pt x="53539" y="11409"/>
                </a:cubicBezTo>
                <a:cubicBezTo>
                  <a:pt x="53539" y="11409"/>
                  <a:pt x="53539" y="11476"/>
                  <a:pt x="53606" y="11476"/>
                </a:cubicBezTo>
                <a:cubicBezTo>
                  <a:pt x="54640" y="13344"/>
                  <a:pt x="56141" y="15345"/>
                  <a:pt x="58242" y="15545"/>
                </a:cubicBezTo>
                <a:cubicBezTo>
                  <a:pt x="60844" y="15812"/>
                  <a:pt x="62846" y="13244"/>
                  <a:pt x="63746" y="10842"/>
                </a:cubicBezTo>
                <a:cubicBezTo>
                  <a:pt x="64947" y="7806"/>
                  <a:pt x="65347" y="4237"/>
                  <a:pt x="66515" y="1235"/>
                </a:cubicBezTo>
                <a:lnTo>
                  <a:pt x="58376" y="1235"/>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7" name="Google Shape;287;p34"/>
          <p:cNvSpPr/>
          <p:nvPr/>
        </p:nvSpPr>
        <p:spPr>
          <a:xfrm rot="4500029">
            <a:off x="93659" y="2718207"/>
            <a:ext cx="3543161" cy="3413704"/>
          </a:xfrm>
          <a:custGeom>
            <a:rect b="b" l="l" r="r" t="t"/>
            <a:pathLst>
              <a:path extrusionOk="0" h="73887" w="76689">
                <a:moveTo>
                  <a:pt x="76355" y="6972"/>
                </a:moveTo>
                <a:cubicBezTo>
                  <a:pt x="71552" y="4170"/>
                  <a:pt x="66648" y="1468"/>
                  <a:pt x="60977" y="1368"/>
                </a:cubicBezTo>
                <a:cubicBezTo>
                  <a:pt x="56341" y="1301"/>
                  <a:pt x="52304" y="3603"/>
                  <a:pt x="49969" y="7606"/>
                </a:cubicBezTo>
                <a:cubicBezTo>
                  <a:pt x="47601" y="11675"/>
                  <a:pt x="47201" y="16645"/>
                  <a:pt x="45700" y="21049"/>
                </a:cubicBezTo>
                <a:cubicBezTo>
                  <a:pt x="43798" y="26786"/>
                  <a:pt x="39429" y="32290"/>
                  <a:pt x="34592" y="35859"/>
                </a:cubicBezTo>
                <a:cubicBezTo>
                  <a:pt x="32257" y="37560"/>
                  <a:pt x="29522" y="38695"/>
                  <a:pt x="26653" y="38961"/>
                </a:cubicBezTo>
                <a:cubicBezTo>
                  <a:pt x="23284" y="39228"/>
                  <a:pt x="19981" y="37827"/>
                  <a:pt x="16946" y="36660"/>
                </a:cubicBezTo>
                <a:cubicBezTo>
                  <a:pt x="12476" y="34925"/>
                  <a:pt x="7239" y="33691"/>
                  <a:pt x="3269" y="37160"/>
                </a:cubicBezTo>
                <a:cubicBezTo>
                  <a:pt x="0" y="40029"/>
                  <a:pt x="101" y="44665"/>
                  <a:pt x="2169" y="48068"/>
                </a:cubicBezTo>
                <a:cubicBezTo>
                  <a:pt x="3336" y="50003"/>
                  <a:pt x="5104" y="51537"/>
                  <a:pt x="6639" y="53172"/>
                </a:cubicBezTo>
                <a:cubicBezTo>
                  <a:pt x="8840" y="55440"/>
                  <a:pt x="10508" y="57942"/>
                  <a:pt x="11575" y="60944"/>
                </a:cubicBezTo>
                <a:cubicBezTo>
                  <a:pt x="12943" y="64947"/>
                  <a:pt x="12843" y="69350"/>
                  <a:pt x="11575" y="73353"/>
                </a:cubicBezTo>
                <a:cubicBezTo>
                  <a:pt x="11442" y="73720"/>
                  <a:pt x="12009" y="73886"/>
                  <a:pt x="12142" y="73519"/>
                </a:cubicBezTo>
                <a:cubicBezTo>
                  <a:pt x="13644" y="69016"/>
                  <a:pt x="13543" y="63913"/>
                  <a:pt x="11675" y="59543"/>
                </a:cubicBezTo>
                <a:cubicBezTo>
                  <a:pt x="10775" y="57341"/>
                  <a:pt x="9507" y="55407"/>
                  <a:pt x="7939" y="53605"/>
                </a:cubicBezTo>
                <a:cubicBezTo>
                  <a:pt x="6038" y="51504"/>
                  <a:pt x="3870" y="49702"/>
                  <a:pt x="2369" y="47267"/>
                </a:cubicBezTo>
                <a:cubicBezTo>
                  <a:pt x="701" y="44599"/>
                  <a:pt x="968" y="41430"/>
                  <a:pt x="2602" y="38861"/>
                </a:cubicBezTo>
                <a:cubicBezTo>
                  <a:pt x="4771" y="35426"/>
                  <a:pt x="9040" y="35225"/>
                  <a:pt x="12643" y="35993"/>
                </a:cubicBezTo>
                <a:cubicBezTo>
                  <a:pt x="18147" y="37160"/>
                  <a:pt x="22717" y="40429"/>
                  <a:pt x="28554" y="39328"/>
                </a:cubicBezTo>
                <a:cubicBezTo>
                  <a:pt x="33491" y="38394"/>
                  <a:pt x="37527" y="34592"/>
                  <a:pt x="40596" y="30922"/>
                </a:cubicBezTo>
                <a:cubicBezTo>
                  <a:pt x="43965" y="26853"/>
                  <a:pt x="46167" y="22383"/>
                  <a:pt x="47468" y="17246"/>
                </a:cubicBezTo>
                <a:cubicBezTo>
                  <a:pt x="48769" y="12075"/>
                  <a:pt x="49836" y="6405"/>
                  <a:pt x="54806" y="3503"/>
                </a:cubicBezTo>
                <a:cubicBezTo>
                  <a:pt x="60710" y="0"/>
                  <a:pt x="68049" y="3136"/>
                  <a:pt x="73453" y="6071"/>
                </a:cubicBezTo>
                <a:cubicBezTo>
                  <a:pt x="74320" y="6538"/>
                  <a:pt x="75154" y="7039"/>
                  <a:pt x="75988" y="7539"/>
                </a:cubicBezTo>
                <a:cubicBezTo>
                  <a:pt x="76388" y="7706"/>
                  <a:pt x="76689" y="7172"/>
                  <a:pt x="76355" y="6972"/>
                </a:cubicBezTo>
                <a:close/>
              </a:path>
            </a:pathLst>
          </a:cu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4" name="Shape 44"/>
        <p:cNvGrpSpPr/>
        <p:nvPr/>
      </p:nvGrpSpPr>
      <p:grpSpPr>
        <a:xfrm>
          <a:off x="0" y="0"/>
          <a:ext cx="0" cy="0"/>
          <a:chOff x="0" y="0"/>
          <a:chExt cx="0" cy="0"/>
        </a:xfrm>
      </p:grpSpPr>
      <p:sp>
        <p:nvSpPr>
          <p:cNvPr id="45" name="Google Shape;45;p5"/>
          <p:cNvSpPr/>
          <p:nvPr/>
        </p:nvSpPr>
        <p:spPr>
          <a:xfrm>
            <a:off x="-1276825" y="-338425"/>
            <a:ext cx="3566904" cy="891281"/>
          </a:xfrm>
          <a:custGeom>
            <a:rect b="b" l="l" r="r" t="t"/>
            <a:pathLst>
              <a:path extrusionOk="0" h="15512" w="62079">
                <a:moveTo>
                  <a:pt x="34" y="1"/>
                </a:moveTo>
                <a:cubicBezTo>
                  <a:pt x="1" y="2502"/>
                  <a:pt x="201" y="4971"/>
                  <a:pt x="1202" y="7206"/>
                </a:cubicBezTo>
                <a:cubicBezTo>
                  <a:pt x="2669" y="10541"/>
                  <a:pt x="5772" y="13043"/>
                  <a:pt x="9241" y="14211"/>
                </a:cubicBezTo>
                <a:cubicBezTo>
                  <a:pt x="9608" y="14344"/>
                  <a:pt x="10008" y="14478"/>
                  <a:pt x="10408" y="14544"/>
                </a:cubicBezTo>
                <a:cubicBezTo>
                  <a:pt x="14378" y="15512"/>
                  <a:pt x="18581" y="14945"/>
                  <a:pt x="22384" y="13477"/>
                </a:cubicBezTo>
                <a:cubicBezTo>
                  <a:pt x="23084" y="13177"/>
                  <a:pt x="23851" y="12876"/>
                  <a:pt x="24552" y="12543"/>
                </a:cubicBezTo>
                <a:cubicBezTo>
                  <a:pt x="27187" y="11342"/>
                  <a:pt x="29722" y="9974"/>
                  <a:pt x="32524" y="9341"/>
                </a:cubicBezTo>
                <a:cubicBezTo>
                  <a:pt x="35927" y="8540"/>
                  <a:pt x="39462" y="8974"/>
                  <a:pt x="42965" y="9207"/>
                </a:cubicBezTo>
                <a:cubicBezTo>
                  <a:pt x="46034" y="9474"/>
                  <a:pt x="49069" y="9574"/>
                  <a:pt x="51971" y="8840"/>
                </a:cubicBezTo>
                <a:cubicBezTo>
                  <a:pt x="56475" y="7673"/>
                  <a:pt x="60277" y="4270"/>
                  <a:pt x="62079" y="1"/>
                </a:cubicBezTo>
                <a:lnTo>
                  <a:pt x="34" y="1"/>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 name="Google Shape;46;p5"/>
          <p:cNvSpPr/>
          <p:nvPr/>
        </p:nvSpPr>
        <p:spPr>
          <a:xfrm rot="10800000">
            <a:off x="6583825" y="4295000"/>
            <a:ext cx="3566904" cy="891281"/>
          </a:xfrm>
          <a:custGeom>
            <a:rect b="b" l="l" r="r" t="t"/>
            <a:pathLst>
              <a:path extrusionOk="0" h="15512" w="62079">
                <a:moveTo>
                  <a:pt x="34" y="1"/>
                </a:moveTo>
                <a:cubicBezTo>
                  <a:pt x="1" y="2502"/>
                  <a:pt x="201" y="4971"/>
                  <a:pt x="1202" y="7206"/>
                </a:cubicBezTo>
                <a:cubicBezTo>
                  <a:pt x="2669" y="10541"/>
                  <a:pt x="5772" y="13043"/>
                  <a:pt x="9241" y="14211"/>
                </a:cubicBezTo>
                <a:cubicBezTo>
                  <a:pt x="9608" y="14344"/>
                  <a:pt x="10008" y="14478"/>
                  <a:pt x="10408" y="14544"/>
                </a:cubicBezTo>
                <a:cubicBezTo>
                  <a:pt x="14378" y="15512"/>
                  <a:pt x="18581" y="14945"/>
                  <a:pt x="22384" y="13477"/>
                </a:cubicBezTo>
                <a:cubicBezTo>
                  <a:pt x="23084" y="13177"/>
                  <a:pt x="23851" y="12876"/>
                  <a:pt x="24552" y="12543"/>
                </a:cubicBezTo>
                <a:cubicBezTo>
                  <a:pt x="27187" y="11342"/>
                  <a:pt x="29722" y="9974"/>
                  <a:pt x="32524" y="9341"/>
                </a:cubicBezTo>
                <a:cubicBezTo>
                  <a:pt x="35927" y="8540"/>
                  <a:pt x="39462" y="8974"/>
                  <a:pt x="42965" y="9207"/>
                </a:cubicBezTo>
                <a:cubicBezTo>
                  <a:pt x="46034" y="9474"/>
                  <a:pt x="49069" y="9574"/>
                  <a:pt x="51971" y="8840"/>
                </a:cubicBezTo>
                <a:cubicBezTo>
                  <a:pt x="56475" y="7673"/>
                  <a:pt x="60277" y="4270"/>
                  <a:pt x="62079" y="1"/>
                </a:cubicBezTo>
                <a:lnTo>
                  <a:pt x="34" y="1"/>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 name="Google Shape;47;p5"/>
          <p:cNvSpPr/>
          <p:nvPr/>
        </p:nvSpPr>
        <p:spPr>
          <a:xfrm>
            <a:off x="-706900" y="-259775"/>
            <a:ext cx="2531000" cy="1293450"/>
          </a:xfrm>
          <a:custGeom>
            <a:rect b="b" l="l" r="r" t="t"/>
            <a:pathLst>
              <a:path extrusionOk="0" h="51738" w="101240">
                <a:moveTo>
                  <a:pt x="100572" y="234"/>
                </a:moveTo>
                <a:cubicBezTo>
                  <a:pt x="96369" y="2669"/>
                  <a:pt x="93000" y="6139"/>
                  <a:pt x="90531" y="10342"/>
                </a:cubicBezTo>
                <a:cubicBezTo>
                  <a:pt x="89364" y="12343"/>
                  <a:pt x="88530" y="14511"/>
                  <a:pt x="87930" y="16746"/>
                </a:cubicBezTo>
                <a:cubicBezTo>
                  <a:pt x="87162" y="19581"/>
                  <a:pt x="87029" y="22584"/>
                  <a:pt x="86162" y="25352"/>
                </a:cubicBezTo>
                <a:cubicBezTo>
                  <a:pt x="83827" y="32624"/>
                  <a:pt x="75354" y="33091"/>
                  <a:pt x="69150" y="31490"/>
                </a:cubicBezTo>
                <a:cubicBezTo>
                  <a:pt x="64513" y="30322"/>
                  <a:pt x="59476" y="27687"/>
                  <a:pt x="55206" y="31223"/>
                </a:cubicBezTo>
                <a:cubicBezTo>
                  <a:pt x="53572" y="32624"/>
                  <a:pt x="52671" y="34726"/>
                  <a:pt x="51737" y="36594"/>
                </a:cubicBezTo>
                <a:cubicBezTo>
                  <a:pt x="50369" y="39362"/>
                  <a:pt x="48702" y="41797"/>
                  <a:pt x="46133" y="43632"/>
                </a:cubicBezTo>
                <a:cubicBezTo>
                  <a:pt x="40162" y="47802"/>
                  <a:pt x="34692" y="43899"/>
                  <a:pt x="29488" y="40763"/>
                </a:cubicBezTo>
                <a:cubicBezTo>
                  <a:pt x="20582" y="35326"/>
                  <a:pt x="9307" y="37494"/>
                  <a:pt x="3002" y="45700"/>
                </a:cubicBezTo>
                <a:cubicBezTo>
                  <a:pt x="1701" y="47368"/>
                  <a:pt x="801" y="49236"/>
                  <a:pt x="134" y="51204"/>
                </a:cubicBezTo>
                <a:cubicBezTo>
                  <a:pt x="0" y="51571"/>
                  <a:pt x="567" y="51738"/>
                  <a:pt x="701" y="51371"/>
                </a:cubicBezTo>
                <a:cubicBezTo>
                  <a:pt x="2702" y="45667"/>
                  <a:pt x="7139" y="41297"/>
                  <a:pt x="12843" y="39296"/>
                </a:cubicBezTo>
                <a:cubicBezTo>
                  <a:pt x="19181" y="37061"/>
                  <a:pt x="25485" y="38862"/>
                  <a:pt x="30889" y="42364"/>
                </a:cubicBezTo>
                <a:cubicBezTo>
                  <a:pt x="35092" y="45033"/>
                  <a:pt x="39195" y="47301"/>
                  <a:pt x="44198" y="45400"/>
                </a:cubicBezTo>
                <a:cubicBezTo>
                  <a:pt x="48802" y="43665"/>
                  <a:pt x="51037" y="39462"/>
                  <a:pt x="53138" y="35359"/>
                </a:cubicBezTo>
                <a:cubicBezTo>
                  <a:pt x="54639" y="32457"/>
                  <a:pt x="56574" y="30222"/>
                  <a:pt x="60076" y="30056"/>
                </a:cubicBezTo>
                <a:cubicBezTo>
                  <a:pt x="63345" y="29889"/>
                  <a:pt x="66648" y="31523"/>
                  <a:pt x="69717" y="32324"/>
                </a:cubicBezTo>
                <a:cubicBezTo>
                  <a:pt x="74220" y="33458"/>
                  <a:pt x="79724" y="33491"/>
                  <a:pt x="83493" y="30322"/>
                </a:cubicBezTo>
                <a:cubicBezTo>
                  <a:pt x="87729" y="26787"/>
                  <a:pt x="87396" y="21216"/>
                  <a:pt x="88730" y="16312"/>
                </a:cubicBezTo>
                <a:cubicBezTo>
                  <a:pt x="90231" y="10809"/>
                  <a:pt x="93800" y="5938"/>
                  <a:pt x="98304" y="2469"/>
                </a:cubicBezTo>
                <a:cubicBezTo>
                  <a:pt x="99138" y="1835"/>
                  <a:pt x="100038" y="1302"/>
                  <a:pt x="100906" y="768"/>
                </a:cubicBezTo>
                <a:cubicBezTo>
                  <a:pt x="101239" y="568"/>
                  <a:pt x="100906" y="1"/>
                  <a:pt x="100572" y="234"/>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 name="Google Shape;48;p5"/>
          <p:cNvSpPr txBox="1"/>
          <p:nvPr>
            <p:ph type="title"/>
          </p:nvPr>
        </p:nvSpPr>
        <p:spPr>
          <a:xfrm>
            <a:off x="713250" y="469500"/>
            <a:ext cx="7717500" cy="4539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2800"/>
              <a:buNone/>
              <a:defRPr sz="3100">
                <a:latin typeface="Commissioner ExtraBold"/>
                <a:ea typeface="Commissioner ExtraBold"/>
                <a:cs typeface="Commissioner ExtraBold"/>
                <a:sym typeface="Commissioner ExtraBold"/>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49" name="Google Shape;49;p5"/>
          <p:cNvSpPr txBox="1"/>
          <p:nvPr>
            <p:ph idx="1" type="subTitle"/>
          </p:nvPr>
        </p:nvSpPr>
        <p:spPr>
          <a:xfrm>
            <a:off x="713200" y="1525025"/>
            <a:ext cx="7717500" cy="31695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1800"/>
              <a:buAutoNum type="arabicPeriod"/>
              <a:defRPr sz="1200"/>
            </a:lvl1pPr>
            <a:lvl2pPr lvl="1" algn="l">
              <a:lnSpc>
                <a:spcPct val="100000"/>
              </a:lnSpc>
              <a:spcBef>
                <a:spcPts val="0"/>
              </a:spcBef>
              <a:spcAft>
                <a:spcPts val="0"/>
              </a:spcAft>
              <a:buSzPts val="1400"/>
              <a:buAutoNum type="alphaLcPeriod"/>
              <a:defRPr sz="1200"/>
            </a:lvl2pPr>
            <a:lvl3pPr lvl="2" algn="l">
              <a:lnSpc>
                <a:spcPct val="100000"/>
              </a:lnSpc>
              <a:spcBef>
                <a:spcPts val="0"/>
              </a:spcBef>
              <a:spcAft>
                <a:spcPts val="0"/>
              </a:spcAft>
              <a:buSzPts val="1400"/>
              <a:buAutoNum type="romanLcPeriod"/>
              <a:defRPr sz="1200"/>
            </a:lvl3pPr>
            <a:lvl4pPr lvl="3" algn="l">
              <a:lnSpc>
                <a:spcPct val="100000"/>
              </a:lnSpc>
              <a:spcBef>
                <a:spcPts val="0"/>
              </a:spcBef>
              <a:spcAft>
                <a:spcPts val="0"/>
              </a:spcAft>
              <a:buSzPts val="1400"/>
              <a:buAutoNum type="arabicPeriod"/>
              <a:defRPr sz="1200"/>
            </a:lvl4pPr>
            <a:lvl5pPr lvl="4" algn="l">
              <a:lnSpc>
                <a:spcPct val="100000"/>
              </a:lnSpc>
              <a:spcBef>
                <a:spcPts val="0"/>
              </a:spcBef>
              <a:spcAft>
                <a:spcPts val="0"/>
              </a:spcAft>
              <a:buSzPts val="1400"/>
              <a:buAutoNum type="alphaLcPeriod"/>
              <a:defRPr sz="1200"/>
            </a:lvl5pPr>
            <a:lvl6pPr lvl="5" algn="l">
              <a:lnSpc>
                <a:spcPct val="100000"/>
              </a:lnSpc>
              <a:spcBef>
                <a:spcPts val="0"/>
              </a:spcBef>
              <a:spcAft>
                <a:spcPts val="0"/>
              </a:spcAft>
              <a:buSzPts val="1400"/>
              <a:buAutoNum type="romanLcPeriod"/>
              <a:defRPr sz="1200"/>
            </a:lvl6pPr>
            <a:lvl7pPr lvl="6" algn="l">
              <a:lnSpc>
                <a:spcPct val="100000"/>
              </a:lnSpc>
              <a:spcBef>
                <a:spcPts val="0"/>
              </a:spcBef>
              <a:spcAft>
                <a:spcPts val="0"/>
              </a:spcAft>
              <a:buSzPts val="1400"/>
              <a:buAutoNum type="arabicPeriod"/>
              <a:defRPr sz="1200"/>
            </a:lvl7pPr>
            <a:lvl8pPr lvl="7" algn="l">
              <a:lnSpc>
                <a:spcPct val="100000"/>
              </a:lnSpc>
              <a:spcBef>
                <a:spcPts val="0"/>
              </a:spcBef>
              <a:spcAft>
                <a:spcPts val="0"/>
              </a:spcAft>
              <a:buSzPts val="1400"/>
              <a:buAutoNum type="alphaLcPeriod"/>
              <a:defRPr sz="1200"/>
            </a:lvl8pPr>
            <a:lvl9pPr lvl="8" algn="l">
              <a:lnSpc>
                <a:spcPct val="100000"/>
              </a:lnSpc>
              <a:spcBef>
                <a:spcPts val="0"/>
              </a:spcBef>
              <a:spcAft>
                <a:spcPts val="0"/>
              </a:spcAft>
              <a:buSzPts val="1400"/>
              <a:buAutoNum type="romanLcPeriod"/>
              <a:defRPr sz="1200"/>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50" name="Shape 50"/>
        <p:cNvGrpSpPr/>
        <p:nvPr/>
      </p:nvGrpSpPr>
      <p:grpSpPr>
        <a:xfrm>
          <a:off x="0" y="0"/>
          <a:ext cx="0" cy="0"/>
          <a:chOff x="0" y="0"/>
          <a:chExt cx="0" cy="0"/>
        </a:xfrm>
      </p:grpSpPr>
      <p:sp>
        <p:nvSpPr>
          <p:cNvPr id="51" name="Google Shape;51;p6"/>
          <p:cNvSpPr/>
          <p:nvPr/>
        </p:nvSpPr>
        <p:spPr>
          <a:xfrm>
            <a:off x="1353872" y="-169303"/>
            <a:ext cx="7887674" cy="10687980"/>
          </a:xfrm>
          <a:custGeom>
            <a:rect b="b" l="l" r="r" t="t"/>
            <a:pathLst>
              <a:path extrusionOk="0" h="31753" w="23730">
                <a:moveTo>
                  <a:pt x="1" y="0"/>
                </a:moveTo>
                <a:cubicBezTo>
                  <a:pt x="12" y="191"/>
                  <a:pt x="120" y="357"/>
                  <a:pt x="191" y="524"/>
                </a:cubicBezTo>
                <a:cubicBezTo>
                  <a:pt x="465" y="1084"/>
                  <a:pt x="763" y="1643"/>
                  <a:pt x="1084" y="2179"/>
                </a:cubicBezTo>
                <a:cubicBezTo>
                  <a:pt x="2287" y="4179"/>
                  <a:pt x="3870" y="5846"/>
                  <a:pt x="5942" y="7013"/>
                </a:cubicBezTo>
                <a:cubicBezTo>
                  <a:pt x="7347" y="7799"/>
                  <a:pt x="8835" y="8382"/>
                  <a:pt x="10395" y="8799"/>
                </a:cubicBezTo>
                <a:cubicBezTo>
                  <a:pt x="11490" y="9097"/>
                  <a:pt x="12562" y="9454"/>
                  <a:pt x="13490" y="10168"/>
                </a:cubicBezTo>
                <a:cubicBezTo>
                  <a:pt x="14526" y="10966"/>
                  <a:pt x="15479" y="11847"/>
                  <a:pt x="16264" y="12895"/>
                </a:cubicBezTo>
                <a:cubicBezTo>
                  <a:pt x="18086" y="15252"/>
                  <a:pt x="19122" y="17931"/>
                  <a:pt x="19443" y="20907"/>
                </a:cubicBezTo>
                <a:cubicBezTo>
                  <a:pt x="19586" y="22336"/>
                  <a:pt x="19622" y="23789"/>
                  <a:pt x="19741" y="25218"/>
                </a:cubicBezTo>
                <a:cubicBezTo>
                  <a:pt x="19813" y="26230"/>
                  <a:pt x="19979" y="27206"/>
                  <a:pt x="20313" y="28170"/>
                </a:cubicBezTo>
                <a:cubicBezTo>
                  <a:pt x="20848" y="29635"/>
                  <a:pt x="21777" y="30778"/>
                  <a:pt x="23134" y="31552"/>
                </a:cubicBezTo>
                <a:cubicBezTo>
                  <a:pt x="23287" y="31643"/>
                  <a:pt x="23448" y="31752"/>
                  <a:pt x="23633" y="31752"/>
                </a:cubicBezTo>
                <a:cubicBezTo>
                  <a:pt x="23665" y="31752"/>
                  <a:pt x="23697" y="31749"/>
                  <a:pt x="23730" y="31742"/>
                </a:cubicBezTo>
                <a:lnTo>
                  <a:pt x="23730"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6"/>
          <p:cNvSpPr/>
          <p:nvPr/>
        </p:nvSpPr>
        <p:spPr>
          <a:xfrm>
            <a:off x="-1234475" y="4471600"/>
            <a:ext cx="3451957" cy="747486"/>
          </a:xfrm>
          <a:custGeom>
            <a:rect b="b" l="l" r="r" t="t"/>
            <a:pathLst>
              <a:path extrusionOk="0" h="19481" w="89965">
                <a:moveTo>
                  <a:pt x="734" y="17279"/>
                </a:moveTo>
                <a:cubicBezTo>
                  <a:pt x="4237" y="9807"/>
                  <a:pt x="10208" y="2335"/>
                  <a:pt x="19314" y="2902"/>
                </a:cubicBezTo>
                <a:cubicBezTo>
                  <a:pt x="24285" y="3169"/>
                  <a:pt x="28854" y="5938"/>
                  <a:pt x="33291" y="7973"/>
                </a:cubicBezTo>
                <a:cubicBezTo>
                  <a:pt x="37160" y="9774"/>
                  <a:pt x="41263" y="11075"/>
                  <a:pt x="45500" y="11375"/>
                </a:cubicBezTo>
                <a:cubicBezTo>
                  <a:pt x="49336" y="11742"/>
                  <a:pt x="52972" y="10808"/>
                  <a:pt x="56341" y="8973"/>
                </a:cubicBezTo>
                <a:cubicBezTo>
                  <a:pt x="60010" y="7005"/>
                  <a:pt x="63179" y="4203"/>
                  <a:pt x="67215" y="3036"/>
                </a:cubicBezTo>
                <a:cubicBezTo>
                  <a:pt x="77823" y="0"/>
                  <a:pt x="84961" y="11475"/>
                  <a:pt x="89198" y="19147"/>
                </a:cubicBezTo>
                <a:cubicBezTo>
                  <a:pt x="89398" y="19481"/>
                  <a:pt x="89965" y="19181"/>
                  <a:pt x="89731" y="18814"/>
                </a:cubicBezTo>
                <a:cubicBezTo>
                  <a:pt x="85628" y="11308"/>
                  <a:pt x="80491" y="2936"/>
                  <a:pt x="71051" y="2035"/>
                </a:cubicBezTo>
                <a:cubicBezTo>
                  <a:pt x="66882" y="1668"/>
                  <a:pt x="63146" y="3936"/>
                  <a:pt x="59810" y="6038"/>
                </a:cubicBezTo>
                <a:cubicBezTo>
                  <a:pt x="55273" y="8973"/>
                  <a:pt x="51037" y="10975"/>
                  <a:pt x="45533" y="10708"/>
                </a:cubicBezTo>
                <a:cubicBezTo>
                  <a:pt x="40163" y="10441"/>
                  <a:pt x="35159" y="8139"/>
                  <a:pt x="30356" y="5838"/>
                </a:cubicBezTo>
                <a:cubicBezTo>
                  <a:pt x="26186" y="3870"/>
                  <a:pt x="21950" y="2002"/>
                  <a:pt x="17246" y="2168"/>
                </a:cubicBezTo>
                <a:cubicBezTo>
                  <a:pt x="9007" y="2469"/>
                  <a:pt x="3403" y="10174"/>
                  <a:pt x="234" y="16879"/>
                </a:cubicBezTo>
                <a:cubicBezTo>
                  <a:pt x="1" y="17346"/>
                  <a:pt x="568" y="17646"/>
                  <a:pt x="734" y="17279"/>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 name="Google Shape;53;p6"/>
          <p:cNvSpPr/>
          <p:nvPr/>
        </p:nvSpPr>
        <p:spPr>
          <a:xfrm>
            <a:off x="6312624" y="-89900"/>
            <a:ext cx="3002097" cy="801511"/>
          </a:xfrm>
          <a:custGeom>
            <a:rect b="b" l="l" r="r" t="t"/>
            <a:pathLst>
              <a:path extrusionOk="0" h="21116" w="79091">
                <a:moveTo>
                  <a:pt x="267" y="434"/>
                </a:moveTo>
                <a:cubicBezTo>
                  <a:pt x="1" y="7006"/>
                  <a:pt x="3503" y="13044"/>
                  <a:pt x="8874" y="16713"/>
                </a:cubicBezTo>
                <a:cubicBezTo>
                  <a:pt x="15178" y="21116"/>
                  <a:pt x="22683" y="19982"/>
                  <a:pt x="29355" y="17113"/>
                </a:cubicBezTo>
                <a:cubicBezTo>
                  <a:pt x="33358" y="15379"/>
                  <a:pt x="37160" y="13177"/>
                  <a:pt x="41063" y="11342"/>
                </a:cubicBezTo>
                <a:cubicBezTo>
                  <a:pt x="45733" y="9207"/>
                  <a:pt x="50703" y="8040"/>
                  <a:pt x="55840" y="7873"/>
                </a:cubicBezTo>
                <a:cubicBezTo>
                  <a:pt x="60644" y="7740"/>
                  <a:pt x="65214" y="9207"/>
                  <a:pt x="69984" y="9474"/>
                </a:cubicBezTo>
                <a:cubicBezTo>
                  <a:pt x="73320" y="9674"/>
                  <a:pt x="76755" y="8574"/>
                  <a:pt x="78857" y="5905"/>
                </a:cubicBezTo>
                <a:cubicBezTo>
                  <a:pt x="79090" y="5572"/>
                  <a:pt x="78657" y="5171"/>
                  <a:pt x="78390" y="5471"/>
                </a:cubicBezTo>
                <a:cubicBezTo>
                  <a:pt x="75655" y="9007"/>
                  <a:pt x="71151" y="9141"/>
                  <a:pt x="67048" y="8540"/>
                </a:cubicBezTo>
                <a:cubicBezTo>
                  <a:pt x="63012" y="7973"/>
                  <a:pt x="59176" y="7173"/>
                  <a:pt x="55040" y="7239"/>
                </a:cubicBezTo>
                <a:cubicBezTo>
                  <a:pt x="47334" y="7506"/>
                  <a:pt x="40663" y="10675"/>
                  <a:pt x="33891" y="14144"/>
                </a:cubicBezTo>
                <a:cubicBezTo>
                  <a:pt x="26986" y="17680"/>
                  <a:pt x="19281" y="20916"/>
                  <a:pt x="11609" y="17513"/>
                </a:cubicBezTo>
                <a:cubicBezTo>
                  <a:pt x="5004" y="14578"/>
                  <a:pt x="501" y="7506"/>
                  <a:pt x="801" y="334"/>
                </a:cubicBezTo>
                <a:cubicBezTo>
                  <a:pt x="868" y="1"/>
                  <a:pt x="267" y="1"/>
                  <a:pt x="267" y="434"/>
                </a:cubicBezTo>
                <a:close/>
              </a:path>
            </a:pathLst>
          </a:cu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 name="Google Shape;54;p6"/>
          <p:cNvSpPr txBox="1"/>
          <p:nvPr>
            <p:ph type="title"/>
          </p:nvPr>
        </p:nvSpPr>
        <p:spPr>
          <a:xfrm>
            <a:off x="1505914" y="2913163"/>
            <a:ext cx="2898600" cy="394500"/>
          </a:xfrm>
          <a:prstGeom prst="rect">
            <a:avLst/>
          </a:prstGeom>
          <a:noFill/>
          <a:ln>
            <a:noFill/>
          </a:ln>
        </p:spPr>
        <p:txBody>
          <a:bodyPr anchorCtr="0" anchor="ctr" bIns="0" lIns="0" spcFirstLastPara="1" rIns="0" wrap="square" tIns="0">
            <a:noAutofit/>
          </a:bodyPr>
          <a:lstStyle>
            <a:lvl1pPr lvl="0" algn="ctr">
              <a:lnSpc>
                <a:spcPct val="100000"/>
              </a:lnSpc>
              <a:spcBef>
                <a:spcPts val="0"/>
              </a:spcBef>
              <a:spcAft>
                <a:spcPts val="0"/>
              </a:spcAft>
              <a:buSzPts val="2800"/>
              <a:buFont typeface="Syne SemiBold"/>
              <a:buNone/>
              <a:defRPr sz="2000">
                <a:solidFill>
                  <a:schemeClr val="lt2"/>
                </a:solidFill>
                <a:latin typeface="Syne SemiBold"/>
                <a:ea typeface="Syne SemiBold"/>
                <a:cs typeface="Syne SemiBold"/>
                <a:sym typeface="Syne SemiBold"/>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55" name="Google Shape;55;p6"/>
          <p:cNvSpPr txBox="1"/>
          <p:nvPr>
            <p:ph idx="1" type="subTitle"/>
          </p:nvPr>
        </p:nvSpPr>
        <p:spPr>
          <a:xfrm>
            <a:off x="1506814" y="3406913"/>
            <a:ext cx="2896800" cy="10428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56" name="Google Shape;56;p6"/>
          <p:cNvSpPr txBox="1"/>
          <p:nvPr>
            <p:ph idx="2" type="subTitle"/>
          </p:nvPr>
        </p:nvSpPr>
        <p:spPr>
          <a:xfrm>
            <a:off x="4739486" y="1909223"/>
            <a:ext cx="2898600" cy="10425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57" name="Google Shape;57;p6"/>
          <p:cNvSpPr txBox="1"/>
          <p:nvPr>
            <p:ph idx="3" type="subTitle"/>
          </p:nvPr>
        </p:nvSpPr>
        <p:spPr>
          <a:xfrm>
            <a:off x="4739486" y="1412563"/>
            <a:ext cx="2898600" cy="393300"/>
          </a:xfrm>
          <a:prstGeom prst="rect">
            <a:avLst/>
          </a:prstGeom>
          <a:noFill/>
          <a:ln>
            <a:noFill/>
          </a:ln>
        </p:spPr>
        <p:txBody>
          <a:bodyPr anchorCtr="0" anchor="ctr" bIns="0" lIns="0" spcFirstLastPara="1" rIns="0" wrap="square" tIns="0">
            <a:noAutofit/>
          </a:bodyPr>
          <a:lstStyle>
            <a:lvl1pPr lvl="0" marR="0" algn="ctr">
              <a:lnSpc>
                <a:spcPct val="100000"/>
              </a:lnSpc>
              <a:spcBef>
                <a:spcPts val="0"/>
              </a:spcBef>
              <a:spcAft>
                <a:spcPts val="0"/>
              </a:spcAft>
              <a:buClr>
                <a:schemeClr val="dk2"/>
              </a:buClr>
              <a:buSzPts val="2800"/>
              <a:buFont typeface="Syne SemiBold"/>
              <a:buNone/>
              <a:defRPr sz="2000">
                <a:solidFill>
                  <a:schemeClr val="lt2"/>
                </a:solidFill>
                <a:latin typeface="Syne SemiBold"/>
                <a:ea typeface="Syne SemiBold"/>
                <a:cs typeface="Syne SemiBold"/>
                <a:sym typeface="Syne SemiBold"/>
              </a:defRPr>
            </a:lvl1pPr>
            <a:lvl2pPr lvl="1" algn="ctr">
              <a:lnSpc>
                <a:spcPct val="100000"/>
              </a:lnSpc>
              <a:spcBef>
                <a:spcPts val="0"/>
              </a:spcBef>
              <a:spcAft>
                <a:spcPts val="0"/>
              </a:spcAft>
              <a:buSzPts val="1600"/>
              <a:buFont typeface="Syne SemiBold"/>
              <a:buNone/>
              <a:defRPr sz="1600">
                <a:latin typeface="Syne SemiBold"/>
                <a:ea typeface="Syne SemiBold"/>
                <a:cs typeface="Syne SemiBold"/>
                <a:sym typeface="Syne SemiBold"/>
              </a:defRPr>
            </a:lvl2pPr>
            <a:lvl3pPr lvl="2" algn="ctr">
              <a:lnSpc>
                <a:spcPct val="100000"/>
              </a:lnSpc>
              <a:spcBef>
                <a:spcPts val="0"/>
              </a:spcBef>
              <a:spcAft>
                <a:spcPts val="0"/>
              </a:spcAft>
              <a:buSzPts val="1600"/>
              <a:buFont typeface="Syne SemiBold"/>
              <a:buNone/>
              <a:defRPr sz="1600">
                <a:latin typeface="Syne SemiBold"/>
                <a:ea typeface="Syne SemiBold"/>
                <a:cs typeface="Syne SemiBold"/>
                <a:sym typeface="Syne SemiBold"/>
              </a:defRPr>
            </a:lvl3pPr>
            <a:lvl4pPr lvl="3" algn="ctr">
              <a:lnSpc>
                <a:spcPct val="100000"/>
              </a:lnSpc>
              <a:spcBef>
                <a:spcPts val="0"/>
              </a:spcBef>
              <a:spcAft>
                <a:spcPts val="0"/>
              </a:spcAft>
              <a:buSzPts val="1600"/>
              <a:buFont typeface="Syne SemiBold"/>
              <a:buNone/>
              <a:defRPr sz="1600">
                <a:latin typeface="Syne SemiBold"/>
                <a:ea typeface="Syne SemiBold"/>
                <a:cs typeface="Syne SemiBold"/>
                <a:sym typeface="Syne SemiBold"/>
              </a:defRPr>
            </a:lvl4pPr>
            <a:lvl5pPr lvl="4" algn="ctr">
              <a:lnSpc>
                <a:spcPct val="100000"/>
              </a:lnSpc>
              <a:spcBef>
                <a:spcPts val="0"/>
              </a:spcBef>
              <a:spcAft>
                <a:spcPts val="0"/>
              </a:spcAft>
              <a:buSzPts val="1600"/>
              <a:buFont typeface="Syne SemiBold"/>
              <a:buNone/>
              <a:defRPr sz="1600">
                <a:latin typeface="Syne SemiBold"/>
                <a:ea typeface="Syne SemiBold"/>
                <a:cs typeface="Syne SemiBold"/>
                <a:sym typeface="Syne SemiBold"/>
              </a:defRPr>
            </a:lvl5pPr>
            <a:lvl6pPr lvl="5" algn="ctr">
              <a:lnSpc>
                <a:spcPct val="100000"/>
              </a:lnSpc>
              <a:spcBef>
                <a:spcPts val="0"/>
              </a:spcBef>
              <a:spcAft>
                <a:spcPts val="0"/>
              </a:spcAft>
              <a:buSzPts val="1600"/>
              <a:buFont typeface="Syne SemiBold"/>
              <a:buNone/>
              <a:defRPr sz="1600">
                <a:latin typeface="Syne SemiBold"/>
                <a:ea typeface="Syne SemiBold"/>
                <a:cs typeface="Syne SemiBold"/>
                <a:sym typeface="Syne SemiBold"/>
              </a:defRPr>
            </a:lvl6pPr>
            <a:lvl7pPr lvl="6" algn="ctr">
              <a:lnSpc>
                <a:spcPct val="100000"/>
              </a:lnSpc>
              <a:spcBef>
                <a:spcPts val="0"/>
              </a:spcBef>
              <a:spcAft>
                <a:spcPts val="0"/>
              </a:spcAft>
              <a:buSzPts val="1600"/>
              <a:buFont typeface="Syne SemiBold"/>
              <a:buNone/>
              <a:defRPr sz="1600">
                <a:latin typeface="Syne SemiBold"/>
                <a:ea typeface="Syne SemiBold"/>
                <a:cs typeface="Syne SemiBold"/>
                <a:sym typeface="Syne SemiBold"/>
              </a:defRPr>
            </a:lvl7pPr>
            <a:lvl8pPr lvl="7" algn="ctr">
              <a:lnSpc>
                <a:spcPct val="100000"/>
              </a:lnSpc>
              <a:spcBef>
                <a:spcPts val="0"/>
              </a:spcBef>
              <a:spcAft>
                <a:spcPts val="0"/>
              </a:spcAft>
              <a:buSzPts val="1600"/>
              <a:buFont typeface="Syne SemiBold"/>
              <a:buNone/>
              <a:defRPr sz="1600">
                <a:latin typeface="Syne SemiBold"/>
                <a:ea typeface="Syne SemiBold"/>
                <a:cs typeface="Syne SemiBold"/>
                <a:sym typeface="Syne SemiBold"/>
              </a:defRPr>
            </a:lvl8pPr>
            <a:lvl9pPr lvl="8" algn="ctr">
              <a:lnSpc>
                <a:spcPct val="100000"/>
              </a:lnSpc>
              <a:spcBef>
                <a:spcPts val="0"/>
              </a:spcBef>
              <a:spcAft>
                <a:spcPts val="0"/>
              </a:spcAft>
              <a:buSzPts val="1600"/>
              <a:buFont typeface="Syne SemiBold"/>
              <a:buNone/>
              <a:defRPr sz="1600">
                <a:latin typeface="Syne SemiBold"/>
                <a:ea typeface="Syne SemiBold"/>
                <a:cs typeface="Syne SemiBold"/>
                <a:sym typeface="Syne Semi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8" name="Shape 58"/>
        <p:cNvGrpSpPr/>
        <p:nvPr/>
      </p:nvGrpSpPr>
      <p:grpSpPr>
        <a:xfrm>
          <a:off x="0" y="0"/>
          <a:ext cx="0" cy="0"/>
          <a:chOff x="0" y="0"/>
          <a:chExt cx="0" cy="0"/>
        </a:xfrm>
      </p:grpSpPr>
      <p:sp>
        <p:nvSpPr>
          <p:cNvPr id="59" name="Google Shape;59;p7"/>
          <p:cNvSpPr/>
          <p:nvPr/>
        </p:nvSpPr>
        <p:spPr>
          <a:xfrm>
            <a:off x="-1276825" y="-338425"/>
            <a:ext cx="3566904" cy="891281"/>
          </a:xfrm>
          <a:custGeom>
            <a:rect b="b" l="l" r="r" t="t"/>
            <a:pathLst>
              <a:path extrusionOk="0" h="15512" w="62079">
                <a:moveTo>
                  <a:pt x="34" y="1"/>
                </a:moveTo>
                <a:cubicBezTo>
                  <a:pt x="1" y="2502"/>
                  <a:pt x="201" y="4971"/>
                  <a:pt x="1202" y="7206"/>
                </a:cubicBezTo>
                <a:cubicBezTo>
                  <a:pt x="2669" y="10541"/>
                  <a:pt x="5772" y="13043"/>
                  <a:pt x="9241" y="14211"/>
                </a:cubicBezTo>
                <a:cubicBezTo>
                  <a:pt x="9608" y="14344"/>
                  <a:pt x="10008" y="14478"/>
                  <a:pt x="10408" y="14544"/>
                </a:cubicBezTo>
                <a:cubicBezTo>
                  <a:pt x="14378" y="15512"/>
                  <a:pt x="18581" y="14945"/>
                  <a:pt x="22384" y="13477"/>
                </a:cubicBezTo>
                <a:cubicBezTo>
                  <a:pt x="23084" y="13177"/>
                  <a:pt x="23851" y="12876"/>
                  <a:pt x="24552" y="12543"/>
                </a:cubicBezTo>
                <a:cubicBezTo>
                  <a:pt x="27187" y="11342"/>
                  <a:pt x="29722" y="9974"/>
                  <a:pt x="32524" y="9341"/>
                </a:cubicBezTo>
                <a:cubicBezTo>
                  <a:pt x="35927" y="8540"/>
                  <a:pt x="39462" y="8974"/>
                  <a:pt x="42965" y="9207"/>
                </a:cubicBezTo>
                <a:cubicBezTo>
                  <a:pt x="46034" y="9474"/>
                  <a:pt x="49069" y="9574"/>
                  <a:pt x="51971" y="8840"/>
                </a:cubicBezTo>
                <a:cubicBezTo>
                  <a:pt x="56475" y="7673"/>
                  <a:pt x="60277" y="4270"/>
                  <a:pt x="62079" y="1"/>
                </a:cubicBezTo>
                <a:lnTo>
                  <a:pt x="34" y="1"/>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 name="Google Shape;60;p7"/>
          <p:cNvSpPr/>
          <p:nvPr/>
        </p:nvSpPr>
        <p:spPr>
          <a:xfrm rot="10800000">
            <a:off x="6888750" y="4295000"/>
            <a:ext cx="3566904" cy="891281"/>
          </a:xfrm>
          <a:custGeom>
            <a:rect b="b" l="l" r="r" t="t"/>
            <a:pathLst>
              <a:path extrusionOk="0" h="15512" w="62079">
                <a:moveTo>
                  <a:pt x="34" y="1"/>
                </a:moveTo>
                <a:cubicBezTo>
                  <a:pt x="1" y="2502"/>
                  <a:pt x="201" y="4971"/>
                  <a:pt x="1202" y="7206"/>
                </a:cubicBezTo>
                <a:cubicBezTo>
                  <a:pt x="2669" y="10541"/>
                  <a:pt x="5772" y="13043"/>
                  <a:pt x="9241" y="14211"/>
                </a:cubicBezTo>
                <a:cubicBezTo>
                  <a:pt x="9608" y="14344"/>
                  <a:pt x="10008" y="14478"/>
                  <a:pt x="10408" y="14544"/>
                </a:cubicBezTo>
                <a:cubicBezTo>
                  <a:pt x="14378" y="15512"/>
                  <a:pt x="18581" y="14945"/>
                  <a:pt x="22384" y="13477"/>
                </a:cubicBezTo>
                <a:cubicBezTo>
                  <a:pt x="23084" y="13177"/>
                  <a:pt x="23851" y="12876"/>
                  <a:pt x="24552" y="12543"/>
                </a:cubicBezTo>
                <a:cubicBezTo>
                  <a:pt x="27187" y="11342"/>
                  <a:pt x="29722" y="9974"/>
                  <a:pt x="32524" y="9341"/>
                </a:cubicBezTo>
                <a:cubicBezTo>
                  <a:pt x="35927" y="8540"/>
                  <a:pt x="39462" y="8974"/>
                  <a:pt x="42965" y="9207"/>
                </a:cubicBezTo>
                <a:cubicBezTo>
                  <a:pt x="46034" y="9474"/>
                  <a:pt x="49069" y="9574"/>
                  <a:pt x="51971" y="8840"/>
                </a:cubicBezTo>
                <a:cubicBezTo>
                  <a:pt x="56475" y="7673"/>
                  <a:pt x="60277" y="4270"/>
                  <a:pt x="62079" y="1"/>
                </a:cubicBezTo>
                <a:lnTo>
                  <a:pt x="34" y="1"/>
                </a:ln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7"/>
          <p:cNvSpPr/>
          <p:nvPr/>
        </p:nvSpPr>
        <p:spPr>
          <a:xfrm>
            <a:off x="-758875" y="-493000"/>
            <a:ext cx="2531000" cy="1293450"/>
          </a:xfrm>
          <a:custGeom>
            <a:rect b="b" l="l" r="r" t="t"/>
            <a:pathLst>
              <a:path extrusionOk="0" h="51738" w="101240">
                <a:moveTo>
                  <a:pt x="100572" y="234"/>
                </a:moveTo>
                <a:cubicBezTo>
                  <a:pt x="96369" y="2669"/>
                  <a:pt x="93000" y="6139"/>
                  <a:pt x="90531" y="10342"/>
                </a:cubicBezTo>
                <a:cubicBezTo>
                  <a:pt x="89364" y="12343"/>
                  <a:pt x="88530" y="14511"/>
                  <a:pt x="87930" y="16746"/>
                </a:cubicBezTo>
                <a:cubicBezTo>
                  <a:pt x="87162" y="19581"/>
                  <a:pt x="87029" y="22584"/>
                  <a:pt x="86162" y="25352"/>
                </a:cubicBezTo>
                <a:cubicBezTo>
                  <a:pt x="83827" y="32624"/>
                  <a:pt x="75354" y="33091"/>
                  <a:pt x="69150" y="31490"/>
                </a:cubicBezTo>
                <a:cubicBezTo>
                  <a:pt x="64513" y="30322"/>
                  <a:pt x="59476" y="27687"/>
                  <a:pt x="55206" y="31223"/>
                </a:cubicBezTo>
                <a:cubicBezTo>
                  <a:pt x="53572" y="32624"/>
                  <a:pt x="52671" y="34726"/>
                  <a:pt x="51737" y="36594"/>
                </a:cubicBezTo>
                <a:cubicBezTo>
                  <a:pt x="50369" y="39362"/>
                  <a:pt x="48702" y="41797"/>
                  <a:pt x="46133" y="43632"/>
                </a:cubicBezTo>
                <a:cubicBezTo>
                  <a:pt x="40162" y="47802"/>
                  <a:pt x="34692" y="43899"/>
                  <a:pt x="29488" y="40763"/>
                </a:cubicBezTo>
                <a:cubicBezTo>
                  <a:pt x="20582" y="35326"/>
                  <a:pt x="9307" y="37494"/>
                  <a:pt x="3002" y="45700"/>
                </a:cubicBezTo>
                <a:cubicBezTo>
                  <a:pt x="1701" y="47368"/>
                  <a:pt x="801" y="49236"/>
                  <a:pt x="134" y="51204"/>
                </a:cubicBezTo>
                <a:cubicBezTo>
                  <a:pt x="0" y="51571"/>
                  <a:pt x="567" y="51738"/>
                  <a:pt x="701" y="51371"/>
                </a:cubicBezTo>
                <a:cubicBezTo>
                  <a:pt x="2702" y="45667"/>
                  <a:pt x="7139" y="41297"/>
                  <a:pt x="12843" y="39296"/>
                </a:cubicBezTo>
                <a:cubicBezTo>
                  <a:pt x="19181" y="37061"/>
                  <a:pt x="25485" y="38862"/>
                  <a:pt x="30889" y="42364"/>
                </a:cubicBezTo>
                <a:cubicBezTo>
                  <a:pt x="35092" y="45033"/>
                  <a:pt x="39195" y="47301"/>
                  <a:pt x="44198" y="45400"/>
                </a:cubicBezTo>
                <a:cubicBezTo>
                  <a:pt x="48802" y="43665"/>
                  <a:pt x="51037" y="39462"/>
                  <a:pt x="53138" y="35359"/>
                </a:cubicBezTo>
                <a:cubicBezTo>
                  <a:pt x="54639" y="32457"/>
                  <a:pt x="56574" y="30222"/>
                  <a:pt x="60076" y="30056"/>
                </a:cubicBezTo>
                <a:cubicBezTo>
                  <a:pt x="63345" y="29889"/>
                  <a:pt x="66648" y="31523"/>
                  <a:pt x="69717" y="32324"/>
                </a:cubicBezTo>
                <a:cubicBezTo>
                  <a:pt x="74220" y="33458"/>
                  <a:pt x="79724" y="33491"/>
                  <a:pt x="83493" y="30322"/>
                </a:cubicBezTo>
                <a:cubicBezTo>
                  <a:pt x="87729" y="26787"/>
                  <a:pt x="87396" y="21216"/>
                  <a:pt x="88730" y="16312"/>
                </a:cubicBezTo>
                <a:cubicBezTo>
                  <a:pt x="90231" y="10809"/>
                  <a:pt x="93800" y="5938"/>
                  <a:pt x="98304" y="2469"/>
                </a:cubicBezTo>
                <a:cubicBezTo>
                  <a:pt x="99138" y="1835"/>
                  <a:pt x="100038" y="1302"/>
                  <a:pt x="100906" y="768"/>
                </a:cubicBezTo>
                <a:cubicBezTo>
                  <a:pt x="101239" y="568"/>
                  <a:pt x="100906" y="1"/>
                  <a:pt x="100572" y="234"/>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2" name="Google Shape;62;p7"/>
          <p:cNvSpPr txBox="1"/>
          <p:nvPr>
            <p:ph type="title"/>
          </p:nvPr>
        </p:nvSpPr>
        <p:spPr>
          <a:xfrm>
            <a:off x="713250" y="469500"/>
            <a:ext cx="7717500" cy="453900"/>
          </a:xfrm>
          <a:prstGeom prst="rect">
            <a:avLst/>
          </a:prstGeom>
          <a:noFill/>
          <a:ln>
            <a:noFill/>
          </a:ln>
        </p:spPr>
        <p:txBody>
          <a:bodyPr anchorCtr="0" anchor="t" bIns="0" lIns="0" spcFirstLastPara="1" rIns="0" wrap="square" tIns="0">
            <a:noAutofit/>
          </a:bodyPr>
          <a:lstStyle>
            <a:lvl1pPr lvl="0" algn="ctr">
              <a:lnSpc>
                <a:spcPct val="100000"/>
              </a:lnSpc>
              <a:spcBef>
                <a:spcPts val="0"/>
              </a:spcBef>
              <a:spcAft>
                <a:spcPts val="0"/>
              </a:spcAft>
              <a:buSzPts val="2800"/>
              <a:buNone/>
              <a:defRPr sz="3100">
                <a:latin typeface="Commissioner ExtraBold"/>
                <a:ea typeface="Commissioner ExtraBold"/>
                <a:cs typeface="Commissioner ExtraBold"/>
                <a:sym typeface="Commissioner ExtraBold"/>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63" name="Shape 63"/>
        <p:cNvGrpSpPr/>
        <p:nvPr/>
      </p:nvGrpSpPr>
      <p:grpSpPr>
        <a:xfrm>
          <a:off x="0" y="0"/>
          <a:ext cx="0" cy="0"/>
          <a:chOff x="0" y="0"/>
          <a:chExt cx="0" cy="0"/>
        </a:xfrm>
      </p:grpSpPr>
      <p:sp>
        <p:nvSpPr>
          <p:cNvPr id="64" name="Google Shape;64;p8"/>
          <p:cNvSpPr/>
          <p:nvPr/>
        </p:nvSpPr>
        <p:spPr>
          <a:xfrm>
            <a:off x="6902721" y="-533225"/>
            <a:ext cx="3477765" cy="2240359"/>
          </a:xfrm>
          <a:custGeom>
            <a:rect b="b" l="l" r="r" t="t"/>
            <a:pathLst>
              <a:path extrusionOk="0" h="63220" w="98138">
                <a:moveTo>
                  <a:pt x="2536" y="0"/>
                </a:moveTo>
                <a:cubicBezTo>
                  <a:pt x="768" y="2535"/>
                  <a:pt x="1" y="5704"/>
                  <a:pt x="535" y="8740"/>
                </a:cubicBezTo>
                <a:cubicBezTo>
                  <a:pt x="2036" y="17146"/>
                  <a:pt x="12410" y="20982"/>
                  <a:pt x="15879" y="28721"/>
                </a:cubicBezTo>
                <a:cubicBezTo>
                  <a:pt x="17914" y="33257"/>
                  <a:pt x="17280" y="38561"/>
                  <a:pt x="16513" y="43465"/>
                </a:cubicBezTo>
                <a:cubicBezTo>
                  <a:pt x="16079" y="46100"/>
                  <a:pt x="15612" y="48869"/>
                  <a:pt x="16446" y="51437"/>
                </a:cubicBezTo>
                <a:cubicBezTo>
                  <a:pt x="17046" y="53238"/>
                  <a:pt x="18181" y="54739"/>
                  <a:pt x="19448" y="56107"/>
                </a:cubicBezTo>
                <a:cubicBezTo>
                  <a:pt x="23932" y="60782"/>
                  <a:pt x="30436" y="63219"/>
                  <a:pt x="36910" y="63219"/>
                </a:cubicBezTo>
                <a:cubicBezTo>
                  <a:pt x="41754" y="63219"/>
                  <a:pt x="46583" y="61855"/>
                  <a:pt x="50537" y="59042"/>
                </a:cubicBezTo>
                <a:cubicBezTo>
                  <a:pt x="56375" y="54873"/>
                  <a:pt x="60044" y="48301"/>
                  <a:pt x="65548" y="43732"/>
                </a:cubicBezTo>
                <a:cubicBezTo>
                  <a:pt x="70526" y="39593"/>
                  <a:pt x="76988" y="37341"/>
                  <a:pt x="83454" y="37341"/>
                </a:cubicBezTo>
                <a:cubicBezTo>
                  <a:pt x="84180" y="37341"/>
                  <a:pt x="84905" y="37370"/>
                  <a:pt x="85629" y="37427"/>
                </a:cubicBezTo>
                <a:cubicBezTo>
                  <a:pt x="89591" y="37744"/>
                  <a:pt x="93614" y="38905"/>
                  <a:pt x="97525" y="38905"/>
                </a:cubicBezTo>
                <a:cubicBezTo>
                  <a:pt x="97730" y="38905"/>
                  <a:pt x="97934" y="38901"/>
                  <a:pt x="98138" y="38895"/>
                </a:cubicBezTo>
                <a:lnTo>
                  <a:pt x="98138" y="0"/>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 name="Google Shape;65;p8"/>
          <p:cNvSpPr/>
          <p:nvPr/>
        </p:nvSpPr>
        <p:spPr>
          <a:xfrm>
            <a:off x="6840375" y="3860538"/>
            <a:ext cx="2031884" cy="1321297"/>
          </a:xfrm>
          <a:custGeom>
            <a:rect b="b" l="l" r="r" t="t"/>
            <a:pathLst>
              <a:path extrusionOk="0" h="17888" w="27509">
                <a:moveTo>
                  <a:pt x="18162" y="0"/>
                </a:moveTo>
                <a:cubicBezTo>
                  <a:pt x="18036" y="0"/>
                  <a:pt x="17908" y="3"/>
                  <a:pt x="17780" y="8"/>
                </a:cubicBezTo>
                <a:cubicBezTo>
                  <a:pt x="15078" y="74"/>
                  <a:pt x="12443" y="1209"/>
                  <a:pt x="10174" y="2710"/>
                </a:cubicBezTo>
                <a:cubicBezTo>
                  <a:pt x="4971" y="6112"/>
                  <a:pt x="1301" y="11749"/>
                  <a:pt x="1" y="17887"/>
                </a:cubicBezTo>
                <a:lnTo>
                  <a:pt x="23818" y="17887"/>
                </a:lnTo>
                <a:cubicBezTo>
                  <a:pt x="25586" y="15619"/>
                  <a:pt x="26786" y="13150"/>
                  <a:pt x="26987" y="10782"/>
                </a:cubicBezTo>
                <a:cubicBezTo>
                  <a:pt x="27509" y="5200"/>
                  <a:pt x="23973" y="0"/>
                  <a:pt x="18162" y="0"/>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 name="Google Shape;66;p8"/>
          <p:cNvSpPr/>
          <p:nvPr/>
        </p:nvSpPr>
        <p:spPr>
          <a:xfrm>
            <a:off x="6552475" y="-340700"/>
            <a:ext cx="3075550" cy="1928900"/>
          </a:xfrm>
          <a:custGeom>
            <a:rect b="b" l="l" r="r" t="t"/>
            <a:pathLst>
              <a:path extrusionOk="0" h="77156" w="123022">
                <a:moveTo>
                  <a:pt x="5338" y="334"/>
                </a:moveTo>
                <a:cubicBezTo>
                  <a:pt x="0" y="9707"/>
                  <a:pt x="4504" y="20548"/>
                  <a:pt x="12242" y="26986"/>
                </a:cubicBezTo>
                <a:cubicBezTo>
                  <a:pt x="16345" y="30355"/>
                  <a:pt x="21582" y="31990"/>
                  <a:pt x="25519" y="35626"/>
                </a:cubicBezTo>
                <a:cubicBezTo>
                  <a:pt x="30622" y="40363"/>
                  <a:pt x="29121" y="47801"/>
                  <a:pt x="27754" y="53806"/>
                </a:cubicBezTo>
                <a:cubicBezTo>
                  <a:pt x="26586" y="58876"/>
                  <a:pt x="25585" y="64380"/>
                  <a:pt x="28521" y="69083"/>
                </a:cubicBezTo>
                <a:cubicBezTo>
                  <a:pt x="31089" y="73253"/>
                  <a:pt x="36526" y="75421"/>
                  <a:pt x="41130" y="76088"/>
                </a:cubicBezTo>
                <a:cubicBezTo>
                  <a:pt x="46600" y="76889"/>
                  <a:pt x="51537" y="74254"/>
                  <a:pt x="55907" y="71351"/>
                </a:cubicBezTo>
                <a:cubicBezTo>
                  <a:pt x="60977" y="67982"/>
                  <a:pt x="65614" y="63913"/>
                  <a:pt x="71451" y="61845"/>
                </a:cubicBezTo>
                <a:cubicBezTo>
                  <a:pt x="76121" y="60177"/>
                  <a:pt x="81225" y="60143"/>
                  <a:pt x="86095" y="60577"/>
                </a:cubicBezTo>
                <a:cubicBezTo>
                  <a:pt x="91466" y="61077"/>
                  <a:pt x="97103" y="62145"/>
                  <a:pt x="102007" y="64413"/>
                </a:cubicBezTo>
                <a:cubicBezTo>
                  <a:pt x="109412" y="67849"/>
                  <a:pt x="114315" y="75221"/>
                  <a:pt x="122488" y="77056"/>
                </a:cubicBezTo>
                <a:cubicBezTo>
                  <a:pt x="122855" y="77156"/>
                  <a:pt x="123022" y="76555"/>
                  <a:pt x="122655" y="76488"/>
                </a:cubicBezTo>
                <a:cubicBezTo>
                  <a:pt x="117184" y="75254"/>
                  <a:pt x="113014" y="71418"/>
                  <a:pt x="108745" y="68082"/>
                </a:cubicBezTo>
                <a:cubicBezTo>
                  <a:pt x="104342" y="64680"/>
                  <a:pt x="99772" y="62545"/>
                  <a:pt x="94334" y="61344"/>
                </a:cubicBezTo>
                <a:cubicBezTo>
                  <a:pt x="88497" y="60043"/>
                  <a:pt x="82393" y="59343"/>
                  <a:pt x="76422" y="60077"/>
                </a:cubicBezTo>
                <a:cubicBezTo>
                  <a:pt x="70751" y="60811"/>
                  <a:pt x="65947" y="63546"/>
                  <a:pt x="61378" y="66748"/>
                </a:cubicBezTo>
                <a:cubicBezTo>
                  <a:pt x="56441" y="70217"/>
                  <a:pt x="51571" y="74354"/>
                  <a:pt x="45466" y="75488"/>
                </a:cubicBezTo>
                <a:cubicBezTo>
                  <a:pt x="39295" y="76655"/>
                  <a:pt x="31423" y="73320"/>
                  <a:pt x="28421" y="67716"/>
                </a:cubicBezTo>
                <a:cubicBezTo>
                  <a:pt x="25252" y="61811"/>
                  <a:pt x="28621" y="54239"/>
                  <a:pt x="29521" y="48168"/>
                </a:cubicBezTo>
                <a:cubicBezTo>
                  <a:pt x="30189" y="43398"/>
                  <a:pt x="29388" y="38695"/>
                  <a:pt x="25919" y="35192"/>
                </a:cubicBezTo>
                <a:cubicBezTo>
                  <a:pt x="23717" y="32991"/>
                  <a:pt x="20749" y="31556"/>
                  <a:pt x="18047" y="30122"/>
                </a:cubicBezTo>
                <a:cubicBezTo>
                  <a:pt x="14778" y="28321"/>
                  <a:pt x="11842" y="26152"/>
                  <a:pt x="9340" y="23384"/>
                </a:cubicBezTo>
                <a:cubicBezTo>
                  <a:pt x="3736" y="17313"/>
                  <a:pt x="1602" y="8106"/>
                  <a:pt x="5871" y="701"/>
                </a:cubicBezTo>
                <a:cubicBezTo>
                  <a:pt x="6071" y="301"/>
                  <a:pt x="5538" y="0"/>
                  <a:pt x="5338" y="334"/>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7" name="Google Shape;67;p8"/>
          <p:cNvSpPr/>
          <p:nvPr/>
        </p:nvSpPr>
        <p:spPr>
          <a:xfrm>
            <a:off x="-208250" y="4062488"/>
            <a:ext cx="2879987" cy="1471965"/>
          </a:xfrm>
          <a:custGeom>
            <a:rect b="b" l="l" r="r" t="t"/>
            <a:pathLst>
              <a:path extrusionOk="0" h="24585" w="48102">
                <a:moveTo>
                  <a:pt x="46834" y="4870"/>
                </a:moveTo>
                <a:cubicBezTo>
                  <a:pt x="45533" y="1835"/>
                  <a:pt x="41997" y="0"/>
                  <a:pt x="38762" y="601"/>
                </a:cubicBezTo>
                <a:cubicBezTo>
                  <a:pt x="35626" y="1168"/>
                  <a:pt x="33358" y="3536"/>
                  <a:pt x="31023" y="5838"/>
                </a:cubicBezTo>
                <a:cubicBezTo>
                  <a:pt x="29121" y="7706"/>
                  <a:pt x="27153" y="9540"/>
                  <a:pt x="24652" y="10308"/>
                </a:cubicBezTo>
                <a:cubicBezTo>
                  <a:pt x="19314" y="11875"/>
                  <a:pt x="13544" y="7939"/>
                  <a:pt x="8173" y="9273"/>
                </a:cubicBezTo>
                <a:cubicBezTo>
                  <a:pt x="4671" y="10141"/>
                  <a:pt x="2202" y="13043"/>
                  <a:pt x="968" y="16512"/>
                </a:cubicBezTo>
                <a:cubicBezTo>
                  <a:pt x="368" y="18146"/>
                  <a:pt x="34" y="19881"/>
                  <a:pt x="1" y="21582"/>
                </a:cubicBezTo>
                <a:cubicBezTo>
                  <a:pt x="1" y="22583"/>
                  <a:pt x="34" y="23584"/>
                  <a:pt x="268" y="24584"/>
                </a:cubicBezTo>
                <a:lnTo>
                  <a:pt x="7439" y="24584"/>
                </a:lnTo>
                <a:lnTo>
                  <a:pt x="37194" y="24584"/>
                </a:lnTo>
                <a:cubicBezTo>
                  <a:pt x="37928" y="23384"/>
                  <a:pt x="38795" y="22216"/>
                  <a:pt x="39696" y="21149"/>
                </a:cubicBezTo>
                <a:cubicBezTo>
                  <a:pt x="41764" y="18747"/>
                  <a:pt x="44032" y="16545"/>
                  <a:pt x="45667" y="13843"/>
                </a:cubicBezTo>
                <a:cubicBezTo>
                  <a:pt x="47268" y="11175"/>
                  <a:pt x="48102" y="7772"/>
                  <a:pt x="46834" y="4870"/>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8" name="Google Shape;68;p8"/>
          <p:cNvSpPr/>
          <p:nvPr/>
        </p:nvSpPr>
        <p:spPr>
          <a:xfrm>
            <a:off x="7779188" y="3174075"/>
            <a:ext cx="622125" cy="600725"/>
          </a:xfrm>
          <a:custGeom>
            <a:rect b="b" l="l" r="r" t="t"/>
            <a:pathLst>
              <a:path extrusionOk="0" h="24029" w="24885">
                <a:moveTo>
                  <a:pt x="15284" y="0"/>
                </a:moveTo>
                <a:cubicBezTo>
                  <a:pt x="14056" y="0"/>
                  <a:pt x="12888" y="355"/>
                  <a:pt x="12109" y="1291"/>
                </a:cubicBezTo>
                <a:cubicBezTo>
                  <a:pt x="10541" y="3192"/>
                  <a:pt x="11542" y="5627"/>
                  <a:pt x="11241" y="7829"/>
                </a:cubicBezTo>
                <a:cubicBezTo>
                  <a:pt x="10941" y="10164"/>
                  <a:pt x="9574" y="11498"/>
                  <a:pt x="7539" y="12699"/>
                </a:cubicBezTo>
                <a:cubicBezTo>
                  <a:pt x="5838" y="13700"/>
                  <a:pt x="4003" y="14467"/>
                  <a:pt x="2502" y="15768"/>
                </a:cubicBezTo>
                <a:cubicBezTo>
                  <a:pt x="1034" y="17035"/>
                  <a:pt x="0" y="19137"/>
                  <a:pt x="600" y="20972"/>
                </a:cubicBezTo>
                <a:cubicBezTo>
                  <a:pt x="667" y="21138"/>
                  <a:pt x="734" y="21339"/>
                  <a:pt x="834" y="21505"/>
                </a:cubicBezTo>
                <a:cubicBezTo>
                  <a:pt x="1501" y="22806"/>
                  <a:pt x="2935" y="23640"/>
                  <a:pt x="4437" y="23874"/>
                </a:cubicBezTo>
                <a:cubicBezTo>
                  <a:pt x="5020" y="23981"/>
                  <a:pt x="5656" y="24029"/>
                  <a:pt x="6315" y="24029"/>
                </a:cubicBezTo>
                <a:cubicBezTo>
                  <a:pt x="8108" y="24029"/>
                  <a:pt x="10072" y="23679"/>
                  <a:pt x="11608" y="23240"/>
                </a:cubicBezTo>
                <a:cubicBezTo>
                  <a:pt x="16045" y="21906"/>
                  <a:pt x="20014" y="18970"/>
                  <a:pt x="22449" y="15001"/>
                </a:cubicBezTo>
                <a:cubicBezTo>
                  <a:pt x="23917" y="12632"/>
                  <a:pt x="24884" y="9797"/>
                  <a:pt x="24284" y="7095"/>
                </a:cubicBezTo>
                <a:cubicBezTo>
                  <a:pt x="23584" y="3926"/>
                  <a:pt x="20882" y="1491"/>
                  <a:pt x="17879" y="457"/>
                </a:cubicBezTo>
                <a:cubicBezTo>
                  <a:pt x="17062" y="180"/>
                  <a:pt x="16157" y="0"/>
                  <a:pt x="15284" y="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 name="Google Shape;69;p8"/>
          <p:cNvSpPr txBox="1"/>
          <p:nvPr>
            <p:ph idx="1" type="subTitle"/>
          </p:nvPr>
        </p:nvSpPr>
        <p:spPr>
          <a:xfrm>
            <a:off x="843000" y="1436150"/>
            <a:ext cx="4844400" cy="22404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1600"/>
              <a:buChar char="●"/>
              <a:defRPr sz="1600"/>
            </a:lvl1pPr>
            <a:lvl2pPr lvl="1" algn="ctr">
              <a:lnSpc>
                <a:spcPct val="100000"/>
              </a:lnSpc>
              <a:spcBef>
                <a:spcPts val="0"/>
              </a:spcBef>
              <a:spcAft>
                <a:spcPts val="0"/>
              </a:spcAft>
              <a:buSzPts val="1600"/>
              <a:buChar char="○"/>
              <a:defRPr sz="1600"/>
            </a:lvl2pPr>
            <a:lvl3pPr lvl="2" algn="ctr">
              <a:lnSpc>
                <a:spcPct val="100000"/>
              </a:lnSpc>
              <a:spcBef>
                <a:spcPts val="0"/>
              </a:spcBef>
              <a:spcAft>
                <a:spcPts val="0"/>
              </a:spcAft>
              <a:buSzPts val="1600"/>
              <a:buChar char="■"/>
              <a:defRPr sz="1600"/>
            </a:lvl3pPr>
            <a:lvl4pPr lvl="3" algn="ctr">
              <a:lnSpc>
                <a:spcPct val="100000"/>
              </a:lnSpc>
              <a:spcBef>
                <a:spcPts val="0"/>
              </a:spcBef>
              <a:spcAft>
                <a:spcPts val="0"/>
              </a:spcAft>
              <a:buSzPts val="1600"/>
              <a:buChar char="●"/>
              <a:defRPr sz="1600"/>
            </a:lvl4pPr>
            <a:lvl5pPr lvl="4" algn="ctr">
              <a:lnSpc>
                <a:spcPct val="100000"/>
              </a:lnSpc>
              <a:spcBef>
                <a:spcPts val="0"/>
              </a:spcBef>
              <a:spcAft>
                <a:spcPts val="0"/>
              </a:spcAft>
              <a:buSzPts val="1600"/>
              <a:buChar char="○"/>
              <a:defRPr sz="1600"/>
            </a:lvl5pPr>
            <a:lvl6pPr lvl="5" algn="ctr">
              <a:lnSpc>
                <a:spcPct val="100000"/>
              </a:lnSpc>
              <a:spcBef>
                <a:spcPts val="0"/>
              </a:spcBef>
              <a:spcAft>
                <a:spcPts val="0"/>
              </a:spcAft>
              <a:buSzPts val="1600"/>
              <a:buChar char="■"/>
              <a:defRPr sz="1600"/>
            </a:lvl6pPr>
            <a:lvl7pPr lvl="6" algn="ctr">
              <a:lnSpc>
                <a:spcPct val="100000"/>
              </a:lnSpc>
              <a:spcBef>
                <a:spcPts val="0"/>
              </a:spcBef>
              <a:spcAft>
                <a:spcPts val="0"/>
              </a:spcAft>
              <a:buSzPts val="1600"/>
              <a:buChar char="●"/>
              <a:defRPr sz="1600"/>
            </a:lvl7pPr>
            <a:lvl8pPr lvl="7" algn="ctr">
              <a:lnSpc>
                <a:spcPct val="100000"/>
              </a:lnSpc>
              <a:spcBef>
                <a:spcPts val="0"/>
              </a:spcBef>
              <a:spcAft>
                <a:spcPts val="0"/>
              </a:spcAft>
              <a:buSzPts val="1600"/>
              <a:buChar char="○"/>
              <a:defRPr sz="1600"/>
            </a:lvl8pPr>
            <a:lvl9pPr lvl="8" algn="ctr">
              <a:lnSpc>
                <a:spcPct val="100000"/>
              </a:lnSpc>
              <a:spcBef>
                <a:spcPts val="0"/>
              </a:spcBef>
              <a:spcAft>
                <a:spcPts val="0"/>
              </a:spcAft>
              <a:buSzPts val="1600"/>
              <a:buChar char="■"/>
              <a:defRPr sz="1600"/>
            </a:lvl9pPr>
          </a:lstStyle>
          <a:p/>
        </p:txBody>
      </p:sp>
      <p:sp>
        <p:nvSpPr>
          <p:cNvPr id="70" name="Google Shape;70;p8"/>
          <p:cNvSpPr txBox="1"/>
          <p:nvPr>
            <p:ph type="title"/>
          </p:nvPr>
        </p:nvSpPr>
        <p:spPr>
          <a:xfrm>
            <a:off x="713250" y="469500"/>
            <a:ext cx="5784300" cy="453900"/>
          </a:xfrm>
          <a:prstGeom prst="rect">
            <a:avLst/>
          </a:prstGeom>
          <a:noFill/>
          <a:ln>
            <a:noFill/>
          </a:ln>
        </p:spPr>
        <p:txBody>
          <a:bodyPr anchorCtr="0" anchor="t" bIns="0" lIns="0" spcFirstLastPara="1" rIns="0" wrap="square" tIns="0">
            <a:noAutofit/>
          </a:bodyPr>
          <a:lstStyle>
            <a:lvl1pPr lvl="0" algn="l">
              <a:lnSpc>
                <a:spcPct val="100000"/>
              </a:lnSpc>
              <a:spcBef>
                <a:spcPts val="0"/>
              </a:spcBef>
              <a:spcAft>
                <a:spcPts val="0"/>
              </a:spcAft>
              <a:buSzPts val="2800"/>
              <a:buNone/>
              <a:defRPr sz="3100">
                <a:latin typeface="Commissioner ExtraBold"/>
                <a:ea typeface="Commissioner ExtraBold"/>
                <a:cs typeface="Commissioner ExtraBold"/>
                <a:sym typeface="Commissioner ExtraBold"/>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1" name="Shape 71"/>
        <p:cNvGrpSpPr/>
        <p:nvPr/>
      </p:nvGrpSpPr>
      <p:grpSpPr>
        <a:xfrm>
          <a:off x="0" y="0"/>
          <a:ext cx="0" cy="0"/>
          <a:chOff x="0" y="0"/>
          <a:chExt cx="0" cy="0"/>
        </a:xfrm>
      </p:grpSpPr>
      <p:sp>
        <p:nvSpPr>
          <p:cNvPr id="72" name="Google Shape;72;p9"/>
          <p:cNvSpPr/>
          <p:nvPr/>
        </p:nvSpPr>
        <p:spPr>
          <a:xfrm>
            <a:off x="3269949" y="3913766"/>
            <a:ext cx="6732640" cy="1258519"/>
          </a:xfrm>
          <a:custGeom>
            <a:rect b="b" l="l" r="r" t="t"/>
            <a:pathLst>
              <a:path extrusionOk="0" h="15913" w="85129">
                <a:moveTo>
                  <a:pt x="81192" y="11976"/>
                </a:moveTo>
                <a:cubicBezTo>
                  <a:pt x="76022" y="6973"/>
                  <a:pt x="68016" y="4037"/>
                  <a:pt x="61511" y="7073"/>
                </a:cubicBezTo>
                <a:cubicBezTo>
                  <a:pt x="58643" y="8407"/>
                  <a:pt x="56207" y="10575"/>
                  <a:pt x="53005" y="11075"/>
                </a:cubicBezTo>
                <a:cubicBezTo>
                  <a:pt x="51437" y="11342"/>
                  <a:pt x="49803" y="11242"/>
                  <a:pt x="48202" y="10975"/>
                </a:cubicBezTo>
                <a:cubicBezTo>
                  <a:pt x="46434" y="10608"/>
                  <a:pt x="44666" y="10008"/>
                  <a:pt x="43031" y="9241"/>
                </a:cubicBezTo>
                <a:cubicBezTo>
                  <a:pt x="38795" y="7239"/>
                  <a:pt x="34992" y="4304"/>
                  <a:pt x="30689" y="2403"/>
                </a:cubicBezTo>
                <a:cubicBezTo>
                  <a:pt x="26353" y="568"/>
                  <a:pt x="21016" y="1"/>
                  <a:pt x="17180" y="2803"/>
                </a:cubicBezTo>
                <a:cubicBezTo>
                  <a:pt x="15745" y="3870"/>
                  <a:pt x="14611" y="5338"/>
                  <a:pt x="13143" y="6405"/>
                </a:cubicBezTo>
                <a:cubicBezTo>
                  <a:pt x="10942" y="8040"/>
                  <a:pt x="8140" y="8640"/>
                  <a:pt x="5671" y="9741"/>
                </a:cubicBezTo>
                <a:cubicBezTo>
                  <a:pt x="3336" y="10842"/>
                  <a:pt x="1335" y="13210"/>
                  <a:pt x="1" y="15912"/>
                </a:cubicBezTo>
                <a:lnTo>
                  <a:pt x="44032" y="15912"/>
                </a:lnTo>
                <a:lnTo>
                  <a:pt x="85128" y="15912"/>
                </a:lnTo>
                <a:cubicBezTo>
                  <a:pt x="83727" y="14678"/>
                  <a:pt x="82526" y="13244"/>
                  <a:pt x="81192" y="11976"/>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 name="Google Shape;73;p9"/>
          <p:cNvSpPr/>
          <p:nvPr/>
        </p:nvSpPr>
        <p:spPr>
          <a:xfrm rot="10800000">
            <a:off x="-626096" y="-193028"/>
            <a:ext cx="3369906" cy="1722364"/>
          </a:xfrm>
          <a:custGeom>
            <a:rect b="b" l="l" r="r" t="t"/>
            <a:pathLst>
              <a:path extrusionOk="0" h="24585" w="48102">
                <a:moveTo>
                  <a:pt x="46834" y="4870"/>
                </a:moveTo>
                <a:cubicBezTo>
                  <a:pt x="45533" y="1835"/>
                  <a:pt x="41997" y="0"/>
                  <a:pt x="38762" y="601"/>
                </a:cubicBezTo>
                <a:cubicBezTo>
                  <a:pt x="35626" y="1168"/>
                  <a:pt x="33358" y="3536"/>
                  <a:pt x="31023" y="5838"/>
                </a:cubicBezTo>
                <a:cubicBezTo>
                  <a:pt x="29121" y="7706"/>
                  <a:pt x="27153" y="9540"/>
                  <a:pt x="24652" y="10308"/>
                </a:cubicBezTo>
                <a:cubicBezTo>
                  <a:pt x="19314" y="11875"/>
                  <a:pt x="13544" y="7939"/>
                  <a:pt x="8173" y="9273"/>
                </a:cubicBezTo>
                <a:cubicBezTo>
                  <a:pt x="4671" y="10141"/>
                  <a:pt x="2202" y="13043"/>
                  <a:pt x="968" y="16512"/>
                </a:cubicBezTo>
                <a:cubicBezTo>
                  <a:pt x="368" y="18146"/>
                  <a:pt x="34" y="19881"/>
                  <a:pt x="1" y="21582"/>
                </a:cubicBezTo>
                <a:cubicBezTo>
                  <a:pt x="1" y="22583"/>
                  <a:pt x="34" y="23584"/>
                  <a:pt x="268" y="24584"/>
                </a:cubicBezTo>
                <a:lnTo>
                  <a:pt x="7439" y="24584"/>
                </a:lnTo>
                <a:lnTo>
                  <a:pt x="37194" y="24584"/>
                </a:lnTo>
                <a:cubicBezTo>
                  <a:pt x="37928" y="23384"/>
                  <a:pt x="38795" y="22216"/>
                  <a:pt x="39696" y="21149"/>
                </a:cubicBezTo>
                <a:cubicBezTo>
                  <a:pt x="41764" y="18747"/>
                  <a:pt x="44032" y="16545"/>
                  <a:pt x="45667" y="13843"/>
                </a:cubicBezTo>
                <a:cubicBezTo>
                  <a:pt x="47268" y="11175"/>
                  <a:pt x="48102" y="7772"/>
                  <a:pt x="46834" y="4870"/>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 name="Google Shape;74;p9"/>
          <p:cNvSpPr/>
          <p:nvPr/>
        </p:nvSpPr>
        <p:spPr>
          <a:xfrm>
            <a:off x="6098039" y="3457193"/>
            <a:ext cx="3402170" cy="1738655"/>
          </a:xfrm>
          <a:custGeom>
            <a:rect b="b" l="l" r="r" t="t"/>
            <a:pathLst>
              <a:path extrusionOk="0" h="51738" w="101240">
                <a:moveTo>
                  <a:pt x="100572" y="234"/>
                </a:moveTo>
                <a:cubicBezTo>
                  <a:pt x="96369" y="2669"/>
                  <a:pt x="93000" y="6139"/>
                  <a:pt x="90531" y="10342"/>
                </a:cubicBezTo>
                <a:cubicBezTo>
                  <a:pt x="89364" y="12343"/>
                  <a:pt x="88530" y="14511"/>
                  <a:pt x="87930" y="16746"/>
                </a:cubicBezTo>
                <a:cubicBezTo>
                  <a:pt x="87162" y="19581"/>
                  <a:pt x="87029" y="22584"/>
                  <a:pt x="86162" y="25352"/>
                </a:cubicBezTo>
                <a:cubicBezTo>
                  <a:pt x="83827" y="32624"/>
                  <a:pt x="75354" y="33091"/>
                  <a:pt x="69150" y="31490"/>
                </a:cubicBezTo>
                <a:cubicBezTo>
                  <a:pt x="64513" y="30322"/>
                  <a:pt x="59476" y="27687"/>
                  <a:pt x="55206" y="31223"/>
                </a:cubicBezTo>
                <a:cubicBezTo>
                  <a:pt x="53572" y="32624"/>
                  <a:pt x="52671" y="34726"/>
                  <a:pt x="51737" y="36594"/>
                </a:cubicBezTo>
                <a:cubicBezTo>
                  <a:pt x="50369" y="39362"/>
                  <a:pt x="48702" y="41797"/>
                  <a:pt x="46133" y="43632"/>
                </a:cubicBezTo>
                <a:cubicBezTo>
                  <a:pt x="40162" y="47802"/>
                  <a:pt x="34692" y="43899"/>
                  <a:pt x="29488" y="40763"/>
                </a:cubicBezTo>
                <a:cubicBezTo>
                  <a:pt x="20582" y="35326"/>
                  <a:pt x="9307" y="37494"/>
                  <a:pt x="3002" y="45700"/>
                </a:cubicBezTo>
                <a:cubicBezTo>
                  <a:pt x="1701" y="47368"/>
                  <a:pt x="801" y="49236"/>
                  <a:pt x="134" y="51204"/>
                </a:cubicBezTo>
                <a:cubicBezTo>
                  <a:pt x="0" y="51571"/>
                  <a:pt x="567" y="51738"/>
                  <a:pt x="701" y="51371"/>
                </a:cubicBezTo>
                <a:cubicBezTo>
                  <a:pt x="2702" y="45667"/>
                  <a:pt x="7139" y="41297"/>
                  <a:pt x="12843" y="39296"/>
                </a:cubicBezTo>
                <a:cubicBezTo>
                  <a:pt x="19181" y="37061"/>
                  <a:pt x="25485" y="38862"/>
                  <a:pt x="30889" y="42364"/>
                </a:cubicBezTo>
                <a:cubicBezTo>
                  <a:pt x="35092" y="45033"/>
                  <a:pt x="39195" y="47301"/>
                  <a:pt x="44198" y="45400"/>
                </a:cubicBezTo>
                <a:cubicBezTo>
                  <a:pt x="48802" y="43665"/>
                  <a:pt x="51037" y="39462"/>
                  <a:pt x="53138" y="35359"/>
                </a:cubicBezTo>
                <a:cubicBezTo>
                  <a:pt x="54639" y="32457"/>
                  <a:pt x="56574" y="30222"/>
                  <a:pt x="60076" y="30056"/>
                </a:cubicBezTo>
                <a:cubicBezTo>
                  <a:pt x="63345" y="29889"/>
                  <a:pt x="66648" y="31523"/>
                  <a:pt x="69717" y="32324"/>
                </a:cubicBezTo>
                <a:cubicBezTo>
                  <a:pt x="74220" y="33458"/>
                  <a:pt x="79724" y="33491"/>
                  <a:pt x="83493" y="30322"/>
                </a:cubicBezTo>
                <a:cubicBezTo>
                  <a:pt x="87729" y="26787"/>
                  <a:pt x="87396" y="21216"/>
                  <a:pt x="88730" y="16312"/>
                </a:cubicBezTo>
                <a:cubicBezTo>
                  <a:pt x="90231" y="10809"/>
                  <a:pt x="93800" y="5938"/>
                  <a:pt x="98304" y="2469"/>
                </a:cubicBezTo>
                <a:cubicBezTo>
                  <a:pt x="99138" y="1835"/>
                  <a:pt x="100038" y="1302"/>
                  <a:pt x="100906" y="768"/>
                </a:cubicBezTo>
                <a:cubicBezTo>
                  <a:pt x="101239" y="568"/>
                  <a:pt x="100906" y="1"/>
                  <a:pt x="100572" y="234"/>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 name="Google Shape;75;p9"/>
          <p:cNvSpPr/>
          <p:nvPr/>
        </p:nvSpPr>
        <p:spPr>
          <a:xfrm>
            <a:off x="509300" y="-193031"/>
            <a:ext cx="2657853" cy="709603"/>
          </a:xfrm>
          <a:custGeom>
            <a:rect b="b" l="l" r="r" t="t"/>
            <a:pathLst>
              <a:path extrusionOk="0" h="21116" w="79091">
                <a:moveTo>
                  <a:pt x="267" y="434"/>
                </a:moveTo>
                <a:cubicBezTo>
                  <a:pt x="1" y="7006"/>
                  <a:pt x="3503" y="13044"/>
                  <a:pt x="8874" y="16713"/>
                </a:cubicBezTo>
                <a:cubicBezTo>
                  <a:pt x="15178" y="21116"/>
                  <a:pt x="22683" y="19982"/>
                  <a:pt x="29355" y="17113"/>
                </a:cubicBezTo>
                <a:cubicBezTo>
                  <a:pt x="33358" y="15379"/>
                  <a:pt x="37160" y="13177"/>
                  <a:pt x="41063" y="11342"/>
                </a:cubicBezTo>
                <a:cubicBezTo>
                  <a:pt x="45733" y="9207"/>
                  <a:pt x="50703" y="8040"/>
                  <a:pt x="55840" y="7873"/>
                </a:cubicBezTo>
                <a:cubicBezTo>
                  <a:pt x="60644" y="7740"/>
                  <a:pt x="65214" y="9207"/>
                  <a:pt x="69984" y="9474"/>
                </a:cubicBezTo>
                <a:cubicBezTo>
                  <a:pt x="73320" y="9674"/>
                  <a:pt x="76755" y="8574"/>
                  <a:pt x="78857" y="5905"/>
                </a:cubicBezTo>
                <a:cubicBezTo>
                  <a:pt x="79090" y="5572"/>
                  <a:pt x="78657" y="5171"/>
                  <a:pt x="78390" y="5471"/>
                </a:cubicBezTo>
                <a:cubicBezTo>
                  <a:pt x="75655" y="9007"/>
                  <a:pt x="71151" y="9141"/>
                  <a:pt x="67048" y="8540"/>
                </a:cubicBezTo>
                <a:cubicBezTo>
                  <a:pt x="63012" y="7973"/>
                  <a:pt x="59176" y="7173"/>
                  <a:pt x="55040" y="7239"/>
                </a:cubicBezTo>
                <a:cubicBezTo>
                  <a:pt x="47334" y="7506"/>
                  <a:pt x="40663" y="10675"/>
                  <a:pt x="33891" y="14144"/>
                </a:cubicBezTo>
                <a:cubicBezTo>
                  <a:pt x="26986" y="17680"/>
                  <a:pt x="19281" y="20916"/>
                  <a:pt x="11609" y="17513"/>
                </a:cubicBezTo>
                <a:cubicBezTo>
                  <a:pt x="5004" y="14578"/>
                  <a:pt x="501" y="7506"/>
                  <a:pt x="801" y="334"/>
                </a:cubicBezTo>
                <a:cubicBezTo>
                  <a:pt x="868" y="1"/>
                  <a:pt x="267" y="1"/>
                  <a:pt x="267" y="434"/>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 name="Google Shape;76;p9"/>
          <p:cNvSpPr txBox="1"/>
          <p:nvPr>
            <p:ph type="title"/>
          </p:nvPr>
        </p:nvSpPr>
        <p:spPr>
          <a:xfrm>
            <a:off x="1388100" y="1724700"/>
            <a:ext cx="6367800" cy="1694100"/>
          </a:xfrm>
          <a:prstGeom prst="rect">
            <a:avLst/>
          </a:prstGeom>
          <a:noFill/>
          <a:ln>
            <a:noFill/>
          </a:ln>
        </p:spPr>
        <p:txBody>
          <a:bodyPr anchorCtr="0" anchor="ctr" bIns="0" lIns="0" spcFirstLastPara="1" rIns="0" wrap="square" tIns="0">
            <a:noAutofit/>
          </a:bodyPr>
          <a:lstStyle>
            <a:lvl1pPr lvl="0" algn="ctr">
              <a:lnSpc>
                <a:spcPct val="80000"/>
              </a:lnSpc>
              <a:spcBef>
                <a:spcPts val="0"/>
              </a:spcBef>
              <a:spcAft>
                <a:spcPts val="0"/>
              </a:spcAft>
              <a:buSzPts val="4800"/>
              <a:buNone/>
              <a:defRPr sz="70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77" name="Shape 77"/>
        <p:cNvGrpSpPr/>
        <p:nvPr/>
      </p:nvGrpSpPr>
      <p:grpSpPr>
        <a:xfrm>
          <a:off x="0" y="0"/>
          <a:ext cx="0" cy="0"/>
          <a:chOff x="0" y="0"/>
          <a:chExt cx="0" cy="0"/>
        </a:xfrm>
      </p:grpSpPr>
      <p:sp>
        <p:nvSpPr>
          <p:cNvPr id="78" name="Google Shape;78;p10"/>
          <p:cNvSpPr/>
          <p:nvPr/>
        </p:nvSpPr>
        <p:spPr>
          <a:xfrm flipH="1" rot="-5400000">
            <a:off x="-534003" y="-410922"/>
            <a:ext cx="2365353" cy="2540748"/>
          </a:xfrm>
          <a:custGeom>
            <a:rect b="b" l="l" r="r" t="t"/>
            <a:pathLst>
              <a:path extrusionOk="0" h="57509" w="53539">
                <a:moveTo>
                  <a:pt x="8006" y="49169"/>
                </a:moveTo>
                <a:cubicBezTo>
                  <a:pt x="8307" y="47268"/>
                  <a:pt x="7973" y="45333"/>
                  <a:pt x="8273" y="43399"/>
                </a:cubicBezTo>
                <a:cubicBezTo>
                  <a:pt x="8707" y="40330"/>
                  <a:pt x="10942" y="37528"/>
                  <a:pt x="13844" y="36327"/>
                </a:cubicBezTo>
                <a:cubicBezTo>
                  <a:pt x="16646" y="35193"/>
                  <a:pt x="19815" y="35526"/>
                  <a:pt x="22817" y="35393"/>
                </a:cubicBezTo>
                <a:cubicBezTo>
                  <a:pt x="25819" y="35259"/>
                  <a:pt x="29188" y="34425"/>
                  <a:pt x="30789" y="31890"/>
                </a:cubicBezTo>
                <a:cubicBezTo>
                  <a:pt x="31523" y="30689"/>
                  <a:pt x="31790" y="29255"/>
                  <a:pt x="32057" y="27887"/>
                </a:cubicBezTo>
                <a:cubicBezTo>
                  <a:pt x="32524" y="25753"/>
                  <a:pt x="33058" y="23651"/>
                  <a:pt x="34158" y="21750"/>
                </a:cubicBezTo>
                <a:cubicBezTo>
                  <a:pt x="35226" y="19882"/>
                  <a:pt x="36994" y="18314"/>
                  <a:pt x="39129" y="17847"/>
                </a:cubicBezTo>
                <a:cubicBezTo>
                  <a:pt x="40530" y="17547"/>
                  <a:pt x="42031" y="17747"/>
                  <a:pt x="43498" y="17680"/>
                </a:cubicBezTo>
                <a:cubicBezTo>
                  <a:pt x="47368" y="17413"/>
                  <a:pt x="50837" y="14978"/>
                  <a:pt x="53205" y="11876"/>
                </a:cubicBezTo>
                <a:cubicBezTo>
                  <a:pt x="53339" y="11709"/>
                  <a:pt x="53405" y="11576"/>
                  <a:pt x="53539" y="11409"/>
                </a:cubicBezTo>
                <a:cubicBezTo>
                  <a:pt x="52505" y="9541"/>
                  <a:pt x="51404" y="7473"/>
                  <a:pt x="49369" y="6706"/>
                </a:cubicBezTo>
                <a:cubicBezTo>
                  <a:pt x="45867" y="5405"/>
                  <a:pt x="42398" y="8974"/>
                  <a:pt x="38695" y="9241"/>
                </a:cubicBezTo>
                <a:cubicBezTo>
                  <a:pt x="35726" y="9508"/>
                  <a:pt x="33058" y="7673"/>
                  <a:pt x="30522" y="6072"/>
                </a:cubicBezTo>
                <a:cubicBezTo>
                  <a:pt x="24718" y="2536"/>
                  <a:pt x="17513" y="1"/>
                  <a:pt x="11209" y="2536"/>
                </a:cubicBezTo>
                <a:cubicBezTo>
                  <a:pt x="9674" y="3170"/>
                  <a:pt x="8206" y="4070"/>
                  <a:pt x="6972" y="5171"/>
                </a:cubicBezTo>
                <a:cubicBezTo>
                  <a:pt x="4504" y="7306"/>
                  <a:pt x="2636" y="10141"/>
                  <a:pt x="1668" y="13244"/>
                </a:cubicBezTo>
                <a:cubicBezTo>
                  <a:pt x="167" y="18181"/>
                  <a:pt x="835" y="23651"/>
                  <a:pt x="1" y="28688"/>
                </a:cubicBezTo>
                <a:lnTo>
                  <a:pt x="1" y="57509"/>
                </a:lnTo>
                <a:cubicBezTo>
                  <a:pt x="134" y="57442"/>
                  <a:pt x="267" y="57409"/>
                  <a:pt x="368" y="57409"/>
                </a:cubicBezTo>
                <a:cubicBezTo>
                  <a:pt x="4204" y="56274"/>
                  <a:pt x="7439" y="53072"/>
                  <a:pt x="8006" y="49169"/>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 name="Google Shape;79;p10"/>
          <p:cNvSpPr/>
          <p:nvPr/>
        </p:nvSpPr>
        <p:spPr>
          <a:xfrm rot="10800000">
            <a:off x="-2149526" y="3143152"/>
            <a:ext cx="4858076" cy="3129548"/>
          </a:xfrm>
          <a:custGeom>
            <a:rect b="b" l="l" r="r" t="t"/>
            <a:pathLst>
              <a:path extrusionOk="0" h="63220" w="98138">
                <a:moveTo>
                  <a:pt x="2536" y="0"/>
                </a:moveTo>
                <a:cubicBezTo>
                  <a:pt x="768" y="2535"/>
                  <a:pt x="1" y="5704"/>
                  <a:pt x="535" y="8740"/>
                </a:cubicBezTo>
                <a:cubicBezTo>
                  <a:pt x="2036" y="17146"/>
                  <a:pt x="12410" y="20982"/>
                  <a:pt x="15879" y="28721"/>
                </a:cubicBezTo>
                <a:cubicBezTo>
                  <a:pt x="17914" y="33257"/>
                  <a:pt x="17280" y="38561"/>
                  <a:pt x="16513" y="43465"/>
                </a:cubicBezTo>
                <a:cubicBezTo>
                  <a:pt x="16079" y="46100"/>
                  <a:pt x="15612" y="48869"/>
                  <a:pt x="16446" y="51437"/>
                </a:cubicBezTo>
                <a:cubicBezTo>
                  <a:pt x="17046" y="53238"/>
                  <a:pt x="18181" y="54739"/>
                  <a:pt x="19448" y="56107"/>
                </a:cubicBezTo>
                <a:cubicBezTo>
                  <a:pt x="23932" y="60782"/>
                  <a:pt x="30436" y="63219"/>
                  <a:pt x="36910" y="63219"/>
                </a:cubicBezTo>
                <a:cubicBezTo>
                  <a:pt x="41754" y="63219"/>
                  <a:pt x="46583" y="61855"/>
                  <a:pt x="50537" y="59042"/>
                </a:cubicBezTo>
                <a:cubicBezTo>
                  <a:pt x="56375" y="54873"/>
                  <a:pt x="60044" y="48301"/>
                  <a:pt x="65548" y="43732"/>
                </a:cubicBezTo>
                <a:cubicBezTo>
                  <a:pt x="70526" y="39593"/>
                  <a:pt x="76988" y="37341"/>
                  <a:pt x="83454" y="37341"/>
                </a:cubicBezTo>
                <a:cubicBezTo>
                  <a:pt x="84180" y="37341"/>
                  <a:pt x="84905" y="37370"/>
                  <a:pt x="85629" y="37427"/>
                </a:cubicBezTo>
                <a:cubicBezTo>
                  <a:pt x="89591" y="37744"/>
                  <a:pt x="93614" y="38905"/>
                  <a:pt x="97525" y="38905"/>
                </a:cubicBezTo>
                <a:cubicBezTo>
                  <a:pt x="97730" y="38905"/>
                  <a:pt x="97934" y="38901"/>
                  <a:pt x="98138" y="38895"/>
                </a:cubicBezTo>
                <a:lnTo>
                  <a:pt x="98138" y="0"/>
                </a:ln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p10"/>
          <p:cNvSpPr/>
          <p:nvPr/>
        </p:nvSpPr>
        <p:spPr>
          <a:xfrm>
            <a:off x="7519300" y="3392550"/>
            <a:ext cx="1917225" cy="1847175"/>
          </a:xfrm>
          <a:custGeom>
            <a:rect b="b" l="l" r="r" t="t"/>
            <a:pathLst>
              <a:path extrusionOk="0" h="73887" w="76689">
                <a:moveTo>
                  <a:pt x="76355" y="6972"/>
                </a:moveTo>
                <a:cubicBezTo>
                  <a:pt x="71552" y="4170"/>
                  <a:pt x="66648" y="1468"/>
                  <a:pt x="60977" y="1368"/>
                </a:cubicBezTo>
                <a:cubicBezTo>
                  <a:pt x="56341" y="1301"/>
                  <a:pt x="52304" y="3603"/>
                  <a:pt x="49969" y="7606"/>
                </a:cubicBezTo>
                <a:cubicBezTo>
                  <a:pt x="47601" y="11675"/>
                  <a:pt x="47201" y="16645"/>
                  <a:pt x="45700" y="21049"/>
                </a:cubicBezTo>
                <a:cubicBezTo>
                  <a:pt x="43798" y="26786"/>
                  <a:pt x="39429" y="32290"/>
                  <a:pt x="34592" y="35859"/>
                </a:cubicBezTo>
                <a:cubicBezTo>
                  <a:pt x="32257" y="37560"/>
                  <a:pt x="29522" y="38695"/>
                  <a:pt x="26653" y="38961"/>
                </a:cubicBezTo>
                <a:cubicBezTo>
                  <a:pt x="23284" y="39228"/>
                  <a:pt x="19981" y="37827"/>
                  <a:pt x="16946" y="36660"/>
                </a:cubicBezTo>
                <a:cubicBezTo>
                  <a:pt x="12476" y="34925"/>
                  <a:pt x="7239" y="33691"/>
                  <a:pt x="3269" y="37160"/>
                </a:cubicBezTo>
                <a:cubicBezTo>
                  <a:pt x="0" y="40029"/>
                  <a:pt x="101" y="44665"/>
                  <a:pt x="2169" y="48068"/>
                </a:cubicBezTo>
                <a:cubicBezTo>
                  <a:pt x="3336" y="50003"/>
                  <a:pt x="5104" y="51537"/>
                  <a:pt x="6639" y="53172"/>
                </a:cubicBezTo>
                <a:cubicBezTo>
                  <a:pt x="8840" y="55440"/>
                  <a:pt x="10508" y="57942"/>
                  <a:pt x="11575" y="60944"/>
                </a:cubicBezTo>
                <a:cubicBezTo>
                  <a:pt x="12943" y="64947"/>
                  <a:pt x="12843" y="69350"/>
                  <a:pt x="11575" y="73353"/>
                </a:cubicBezTo>
                <a:cubicBezTo>
                  <a:pt x="11442" y="73720"/>
                  <a:pt x="12009" y="73886"/>
                  <a:pt x="12142" y="73519"/>
                </a:cubicBezTo>
                <a:cubicBezTo>
                  <a:pt x="13644" y="69016"/>
                  <a:pt x="13543" y="63913"/>
                  <a:pt x="11675" y="59543"/>
                </a:cubicBezTo>
                <a:cubicBezTo>
                  <a:pt x="10775" y="57341"/>
                  <a:pt x="9507" y="55407"/>
                  <a:pt x="7939" y="53605"/>
                </a:cubicBezTo>
                <a:cubicBezTo>
                  <a:pt x="6038" y="51504"/>
                  <a:pt x="3870" y="49702"/>
                  <a:pt x="2369" y="47267"/>
                </a:cubicBezTo>
                <a:cubicBezTo>
                  <a:pt x="701" y="44599"/>
                  <a:pt x="968" y="41430"/>
                  <a:pt x="2602" y="38861"/>
                </a:cubicBezTo>
                <a:cubicBezTo>
                  <a:pt x="4771" y="35426"/>
                  <a:pt x="9040" y="35225"/>
                  <a:pt x="12643" y="35993"/>
                </a:cubicBezTo>
                <a:cubicBezTo>
                  <a:pt x="18147" y="37160"/>
                  <a:pt x="22717" y="40429"/>
                  <a:pt x="28554" y="39328"/>
                </a:cubicBezTo>
                <a:cubicBezTo>
                  <a:pt x="33491" y="38394"/>
                  <a:pt x="37527" y="34592"/>
                  <a:pt x="40596" y="30922"/>
                </a:cubicBezTo>
                <a:cubicBezTo>
                  <a:pt x="43965" y="26853"/>
                  <a:pt x="46167" y="22383"/>
                  <a:pt x="47468" y="17246"/>
                </a:cubicBezTo>
                <a:cubicBezTo>
                  <a:pt x="48769" y="12075"/>
                  <a:pt x="49836" y="6405"/>
                  <a:pt x="54806" y="3503"/>
                </a:cubicBezTo>
                <a:cubicBezTo>
                  <a:pt x="60710" y="0"/>
                  <a:pt x="68049" y="3136"/>
                  <a:pt x="73453" y="6071"/>
                </a:cubicBezTo>
                <a:cubicBezTo>
                  <a:pt x="74320" y="6538"/>
                  <a:pt x="75154" y="7039"/>
                  <a:pt x="75988" y="7539"/>
                </a:cubicBezTo>
                <a:cubicBezTo>
                  <a:pt x="76388" y="7706"/>
                  <a:pt x="76689" y="7172"/>
                  <a:pt x="76355" y="6972"/>
                </a:cubicBezTo>
                <a:close/>
              </a:path>
            </a:pathLst>
          </a:cu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 name="Google Shape;81;p10"/>
          <p:cNvSpPr/>
          <p:nvPr/>
        </p:nvSpPr>
        <p:spPr>
          <a:xfrm rot="-1037058">
            <a:off x="-168127" y="-141641"/>
            <a:ext cx="1977187" cy="527877"/>
          </a:xfrm>
          <a:custGeom>
            <a:rect b="b" l="l" r="r" t="t"/>
            <a:pathLst>
              <a:path extrusionOk="0" h="21116" w="79091">
                <a:moveTo>
                  <a:pt x="267" y="434"/>
                </a:moveTo>
                <a:cubicBezTo>
                  <a:pt x="1" y="7006"/>
                  <a:pt x="3503" y="13044"/>
                  <a:pt x="8874" y="16713"/>
                </a:cubicBezTo>
                <a:cubicBezTo>
                  <a:pt x="15178" y="21116"/>
                  <a:pt x="22683" y="19982"/>
                  <a:pt x="29355" y="17113"/>
                </a:cubicBezTo>
                <a:cubicBezTo>
                  <a:pt x="33358" y="15379"/>
                  <a:pt x="37160" y="13177"/>
                  <a:pt x="41063" y="11342"/>
                </a:cubicBezTo>
                <a:cubicBezTo>
                  <a:pt x="45733" y="9207"/>
                  <a:pt x="50703" y="8040"/>
                  <a:pt x="55840" y="7873"/>
                </a:cubicBezTo>
                <a:cubicBezTo>
                  <a:pt x="60644" y="7740"/>
                  <a:pt x="65214" y="9207"/>
                  <a:pt x="69984" y="9474"/>
                </a:cubicBezTo>
                <a:cubicBezTo>
                  <a:pt x="73320" y="9674"/>
                  <a:pt x="76755" y="8574"/>
                  <a:pt x="78857" y="5905"/>
                </a:cubicBezTo>
                <a:cubicBezTo>
                  <a:pt x="79090" y="5572"/>
                  <a:pt x="78657" y="5171"/>
                  <a:pt x="78390" y="5471"/>
                </a:cubicBezTo>
                <a:cubicBezTo>
                  <a:pt x="75655" y="9007"/>
                  <a:pt x="71151" y="9141"/>
                  <a:pt x="67048" y="8540"/>
                </a:cubicBezTo>
                <a:cubicBezTo>
                  <a:pt x="63012" y="7973"/>
                  <a:pt x="59176" y="7173"/>
                  <a:pt x="55040" y="7239"/>
                </a:cubicBezTo>
                <a:cubicBezTo>
                  <a:pt x="47334" y="7506"/>
                  <a:pt x="40663" y="10675"/>
                  <a:pt x="33891" y="14144"/>
                </a:cubicBezTo>
                <a:cubicBezTo>
                  <a:pt x="26986" y="17680"/>
                  <a:pt x="19281" y="20916"/>
                  <a:pt x="11609" y="17513"/>
                </a:cubicBezTo>
                <a:cubicBezTo>
                  <a:pt x="5004" y="14578"/>
                  <a:pt x="501" y="7506"/>
                  <a:pt x="801" y="334"/>
                </a:cubicBezTo>
                <a:cubicBezTo>
                  <a:pt x="868" y="1"/>
                  <a:pt x="267" y="1"/>
                  <a:pt x="267" y="434"/>
                </a:cubicBezTo>
                <a:close/>
              </a:path>
            </a:pathLst>
          </a:cu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 name="Google Shape;82;p10"/>
          <p:cNvSpPr txBox="1"/>
          <p:nvPr>
            <p:ph type="title"/>
          </p:nvPr>
        </p:nvSpPr>
        <p:spPr>
          <a:xfrm>
            <a:off x="2446975" y="1870148"/>
            <a:ext cx="4864500" cy="645000"/>
          </a:xfrm>
          <a:prstGeom prst="rect">
            <a:avLst/>
          </a:prstGeom>
          <a:noFill/>
          <a:ln>
            <a:noFill/>
          </a:ln>
        </p:spPr>
        <p:txBody>
          <a:bodyPr anchorCtr="0" anchor="t" bIns="0" lIns="0" spcFirstLastPara="1" rIns="0" wrap="square" tIns="0">
            <a:noAutofit/>
          </a:bodyPr>
          <a:lstStyle>
            <a:lvl1pPr lvl="0" algn="r">
              <a:lnSpc>
                <a:spcPct val="90000"/>
              </a:lnSpc>
              <a:spcBef>
                <a:spcPts val="0"/>
              </a:spcBef>
              <a:spcAft>
                <a:spcPts val="0"/>
              </a:spcAft>
              <a:buSzPts val="5200"/>
              <a:buFont typeface="Commissioner"/>
              <a:buNone/>
              <a:defRPr sz="4500">
                <a:latin typeface="Commissioner ExtraBold"/>
                <a:ea typeface="Commissioner ExtraBold"/>
                <a:cs typeface="Commissioner ExtraBold"/>
                <a:sym typeface="Commissioner ExtraBold"/>
              </a:defRPr>
            </a:lvl1pPr>
            <a:lvl2pPr lvl="1" algn="ctr">
              <a:lnSpc>
                <a:spcPct val="100000"/>
              </a:lnSpc>
              <a:spcBef>
                <a:spcPts val="0"/>
              </a:spcBef>
              <a:spcAft>
                <a:spcPts val="0"/>
              </a:spcAft>
              <a:buSzPts val="5200"/>
              <a:buNone/>
              <a:defRPr sz="4200"/>
            </a:lvl2pPr>
            <a:lvl3pPr lvl="2" algn="ctr">
              <a:lnSpc>
                <a:spcPct val="100000"/>
              </a:lnSpc>
              <a:spcBef>
                <a:spcPts val="0"/>
              </a:spcBef>
              <a:spcAft>
                <a:spcPts val="0"/>
              </a:spcAft>
              <a:buSzPts val="5200"/>
              <a:buNone/>
              <a:defRPr sz="4200"/>
            </a:lvl3pPr>
            <a:lvl4pPr lvl="3" algn="ctr">
              <a:lnSpc>
                <a:spcPct val="100000"/>
              </a:lnSpc>
              <a:spcBef>
                <a:spcPts val="0"/>
              </a:spcBef>
              <a:spcAft>
                <a:spcPts val="0"/>
              </a:spcAft>
              <a:buSzPts val="5200"/>
              <a:buNone/>
              <a:defRPr sz="4200"/>
            </a:lvl4pPr>
            <a:lvl5pPr lvl="4" algn="ctr">
              <a:lnSpc>
                <a:spcPct val="100000"/>
              </a:lnSpc>
              <a:spcBef>
                <a:spcPts val="0"/>
              </a:spcBef>
              <a:spcAft>
                <a:spcPts val="0"/>
              </a:spcAft>
              <a:buSzPts val="5200"/>
              <a:buNone/>
              <a:defRPr sz="4200"/>
            </a:lvl5pPr>
            <a:lvl6pPr lvl="5" algn="ctr">
              <a:lnSpc>
                <a:spcPct val="100000"/>
              </a:lnSpc>
              <a:spcBef>
                <a:spcPts val="0"/>
              </a:spcBef>
              <a:spcAft>
                <a:spcPts val="0"/>
              </a:spcAft>
              <a:buSzPts val="5200"/>
              <a:buNone/>
              <a:defRPr sz="4200"/>
            </a:lvl6pPr>
            <a:lvl7pPr lvl="6" algn="ctr">
              <a:lnSpc>
                <a:spcPct val="100000"/>
              </a:lnSpc>
              <a:spcBef>
                <a:spcPts val="0"/>
              </a:spcBef>
              <a:spcAft>
                <a:spcPts val="0"/>
              </a:spcAft>
              <a:buSzPts val="5200"/>
              <a:buNone/>
              <a:defRPr sz="4200"/>
            </a:lvl7pPr>
            <a:lvl8pPr lvl="7" algn="ctr">
              <a:lnSpc>
                <a:spcPct val="100000"/>
              </a:lnSpc>
              <a:spcBef>
                <a:spcPts val="0"/>
              </a:spcBef>
              <a:spcAft>
                <a:spcPts val="0"/>
              </a:spcAft>
              <a:buSzPts val="5200"/>
              <a:buNone/>
              <a:defRPr sz="4200"/>
            </a:lvl8pPr>
            <a:lvl9pPr lvl="8" algn="ctr">
              <a:lnSpc>
                <a:spcPct val="100000"/>
              </a:lnSpc>
              <a:spcBef>
                <a:spcPts val="0"/>
              </a:spcBef>
              <a:spcAft>
                <a:spcPts val="0"/>
              </a:spcAft>
              <a:buSzPts val="5200"/>
              <a:buNone/>
              <a:defRPr sz="4200"/>
            </a:lvl9pPr>
          </a:lstStyle>
          <a:p/>
        </p:txBody>
      </p:sp>
      <p:sp>
        <p:nvSpPr>
          <p:cNvPr id="83" name="Google Shape;83;p10"/>
          <p:cNvSpPr txBox="1"/>
          <p:nvPr>
            <p:ph idx="1" type="subTitle"/>
          </p:nvPr>
        </p:nvSpPr>
        <p:spPr>
          <a:xfrm>
            <a:off x="2444575" y="2758163"/>
            <a:ext cx="4866900" cy="1369200"/>
          </a:xfrm>
          <a:prstGeom prst="rect">
            <a:avLst/>
          </a:prstGeom>
          <a:noFill/>
          <a:ln>
            <a:noFill/>
          </a:ln>
        </p:spPr>
        <p:txBody>
          <a:bodyPr anchorCtr="0" anchor="t" bIns="0" lIns="0" spcFirstLastPara="1" rIns="0" wrap="square" tIns="0">
            <a:noAutofit/>
          </a:bodyPr>
          <a:lstStyle>
            <a:lvl1pPr lvl="0" algn="r">
              <a:lnSpc>
                <a:spcPct val="100000"/>
              </a:lnSpc>
              <a:spcBef>
                <a:spcPts val="0"/>
              </a:spcBef>
              <a:spcAft>
                <a:spcPts val="0"/>
              </a:spcAft>
              <a:buSzPts val="2100"/>
              <a:buNone/>
              <a:defRPr sz="16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33" Type="http://schemas.openxmlformats.org/officeDocument/2006/relationships/slideLayout" Target="../slideLayouts/slideLayout33.xml"/><Relationship Id="rId10" Type="http://schemas.openxmlformats.org/officeDocument/2006/relationships/slideLayout" Target="../slideLayouts/slideLayout10.xml"/><Relationship Id="rId32" Type="http://schemas.openxmlformats.org/officeDocument/2006/relationships/slideLayout" Target="../slideLayouts/slideLayout32.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34" Type="http://schemas.openxmlformats.org/officeDocument/2006/relationships/theme" Target="../theme/theme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713225" y="445025"/>
            <a:ext cx="7717500" cy="572700"/>
          </a:xfrm>
          <a:prstGeom prst="rect">
            <a:avLst/>
          </a:prstGeom>
          <a:noFill/>
          <a:ln>
            <a:noFill/>
          </a:ln>
        </p:spPr>
        <p:txBody>
          <a:bodyPr anchorCtr="0" anchor="b" bIns="0" lIns="0" spcFirstLastPara="1" rIns="0" wrap="square" tIns="0">
            <a:noAutofit/>
          </a:bodyPr>
          <a:lstStyle>
            <a:lvl1pPr lvl="0" marR="0" rtl="0" algn="ctr">
              <a:lnSpc>
                <a:spcPct val="100000"/>
              </a:lnSpc>
              <a:spcBef>
                <a:spcPts val="0"/>
              </a:spcBef>
              <a:spcAft>
                <a:spcPts val="0"/>
              </a:spcAft>
              <a:buClr>
                <a:schemeClr val="dk2"/>
              </a:buClr>
              <a:buSzPts val="2800"/>
              <a:buFont typeface="Barlow SemiBold"/>
              <a:buNone/>
              <a:defRPr b="0" i="0" sz="3100" u="none" cap="none" strike="noStrike">
                <a:solidFill>
                  <a:schemeClr val="dk2"/>
                </a:solidFill>
                <a:latin typeface="Commissioner ExtraBold"/>
                <a:ea typeface="Commissioner ExtraBold"/>
                <a:cs typeface="Commissioner ExtraBold"/>
                <a:sym typeface="Commissioner ExtraBold"/>
              </a:defRPr>
            </a:lvl1pPr>
            <a:lvl2pPr lvl="1" marR="0" rtl="0" algn="l">
              <a:lnSpc>
                <a:spcPct val="100000"/>
              </a:lnSpc>
              <a:spcBef>
                <a:spcPts val="0"/>
              </a:spcBef>
              <a:spcAft>
                <a:spcPts val="0"/>
              </a:spcAft>
              <a:buClr>
                <a:schemeClr val="dk2"/>
              </a:buClr>
              <a:buSzPts val="2800"/>
              <a:buFont typeface="Barlow SemiBold"/>
              <a:buNone/>
              <a:defRPr b="0" i="0" sz="2800" u="none" cap="none" strike="noStrike">
                <a:solidFill>
                  <a:schemeClr val="dk2"/>
                </a:solidFill>
                <a:latin typeface="Barlow SemiBold"/>
                <a:ea typeface="Barlow SemiBold"/>
                <a:cs typeface="Barlow SemiBold"/>
                <a:sym typeface="Barlow SemiBold"/>
              </a:defRPr>
            </a:lvl2pPr>
            <a:lvl3pPr lvl="2" marR="0" rtl="0" algn="l">
              <a:lnSpc>
                <a:spcPct val="100000"/>
              </a:lnSpc>
              <a:spcBef>
                <a:spcPts val="0"/>
              </a:spcBef>
              <a:spcAft>
                <a:spcPts val="0"/>
              </a:spcAft>
              <a:buClr>
                <a:schemeClr val="dk2"/>
              </a:buClr>
              <a:buSzPts val="2800"/>
              <a:buFont typeface="Barlow SemiBold"/>
              <a:buNone/>
              <a:defRPr b="0" i="0" sz="2800" u="none" cap="none" strike="noStrike">
                <a:solidFill>
                  <a:schemeClr val="dk2"/>
                </a:solidFill>
                <a:latin typeface="Barlow SemiBold"/>
                <a:ea typeface="Barlow SemiBold"/>
                <a:cs typeface="Barlow SemiBold"/>
                <a:sym typeface="Barlow SemiBold"/>
              </a:defRPr>
            </a:lvl3pPr>
            <a:lvl4pPr lvl="3" marR="0" rtl="0" algn="l">
              <a:lnSpc>
                <a:spcPct val="100000"/>
              </a:lnSpc>
              <a:spcBef>
                <a:spcPts val="0"/>
              </a:spcBef>
              <a:spcAft>
                <a:spcPts val="0"/>
              </a:spcAft>
              <a:buClr>
                <a:schemeClr val="dk2"/>
              </a:buClr>
              <a:buSzPts val="2800"/>
              <a:buFont typeface="Barlow SemiBold"/>
              <a:buNone/>
              <a:defRPr b="0" i="0" sz="2800" u="none" cap="none" strike="noStrike">
                <a:solidFill>
                  <a:schemeClr val="dk2"/>
                </a:solidFill>
                <a:latin typeface="Barlow SemiBold"/>
                <a:ea typeface="Barlow SemiBold"/>
                <a:cs typeface="Barlow SemiBold"/>
                <a:sym typeface="Barlow SemiBold"/>
              </a:defRPr>
            </a:lvl4pPr>
            <a:lvl5pPr lvl="4" marR="0" rtl="0" algn="l">
              <a:lnSpc>
                <a:spcPct val="100000"/>
              </a:lnSpc>
              <a:spcBef>
                <a:spcPts val="0"/>
              </a:spcBef>
              <a:spcAft>
                <a:spcPts val="0"/>
              </a:spcAft>
              <a:buClr>
                <a:schemeClr val="dk2"/>
              </a:buClr>
              <a:buSzPts val="2800"/>
              <a:buFont typeface="Barlow SemiBold"/>
              <a:buNone/>
              <a:defRPr b="0" i="0" sz="2800" u="none" cap="none" strike="noStrike">
                <a:solidFill>
                  <a:schemeClr val="dk2"/>
                </a:solidFill>
                <a:latin typeface="Barlow SemiBold"/>
                <a:ea typeface="Barlow SemiBold"/>
                <a:cs typeface="Barlow SemiBold"/>
                <a:sym typeface="Barlow SemiBold"/>
              </a:defRPr>
            </a:lvl5pPr>
            <a:lvl6pPr lvl="5" marR="0" rtl="0" algn="l">
              <a:lnSpc>
                <a:spcPct val="100000"/>
              </a:lnSpc>
              <a:spcBef>
                <a:spcPts val="0"/>
              </a:spcBef>
              <a:spcAft>
                <a:spcPts val="0"/>
              </a:spcAft>
              <a:buClr>
                <a:schemeClr val="dk2"/>
              </a:buClr>
              <a:buSzPts val="2800"/>
              <a:buFont typeface="Barlow SemiBold"/>
              <a:buNone/>
              <a:defRPr b="0" i="0" sz="2800" u="none" cap="none" strike="noStrike">
                <a:solidFill>
                  <a:schemeClr val="dk2"/>
                </a:solidFill>
                <a:latin typeface="Barlow SemiBold"/>
                <a:ea typeface="Barlow SemiBold"/>
                <a:cs typeface="Barlow SemiBold"/>
                <a:sym typeface="Barlow SemiBold"/>
              </a:defRPr>
            </a:lvl6pPr>
            <a:lvl7pPr lvl="6" marR="0" rtl="0" algn="l">
              <a:lnSpc>
                <a:spcPct val="100000"/>
              </a:lnSpc>
              <a:spcBef>
                <a:spcPts val="0"/>
              </a:spcBef>
              <a:spcAft>
                <a:spcPts val="0"/>
              </a:spcAft>
              <a:buClr>
                <a:schemeClr val="dk2"/>
              </a:buClr>
              <a:buSzPts val="2800"/>
              <a:buFont typeface="Barlow SemiBold"/>
              <a:buNone/>
              <a:defRPr b="0" i="0" sz="2800" u="none" cap="none" strike="noStrike">
                <a:solidFill>
                  <a:schemeClr val="dk2"/>
                </a:solidFill>
                <a:latin typeface="Barlow SemiBold"/>
                <a:ea typeface="Barlow SemiBold"/>
                <a:cs typeface="Barlow SemiBold"/>
                <a:sym typeface="Barlow SemiBold"/>
              </a:defRPr>
            </a:lvl7pPr>
            <a:lvl8pPr lvl="7" marR="0" rtl="0" algn="l">
              <a:lnSpc>
                <a:spcPct val="100000"/>
              </a:lnSpc>
              <a:spcBef>
                <a:spcPts val="0"/>
              </a:spcBef>
              <a:spcAft>
                <a:spcPts val="0"/>
              </a:spcAft>
              <a:buClr>
                <a:schemeClr val="dk2"/>
              </a:buClr>
              <a:buSzPts val="2800"/>
              <a:buFont typeface="Barlow SemiBold"/>
              <a:buNone/>
              <a:defRPr b="0" i="0" sz="2800" u="none" cap="none" strike="noStrike">
                <a:solidFill>
                  <a:schemeClr val="dk2"/>
                </a:solidFill>
                <a:latin typeface="Barlow SemiBold"/>
                <a:ea typeface="Barlow SemiBold"/>
                <a:cs typeface="Barlow SemiBold"/>
                <a:sym typeface="Barlow SemiBold"/>
              </a:defRPr>
            </a:lvl8pPr>
            <a:lvl9pPr lvl="8" marR="0" rtl="0" algn="l">
              <a:lnSpc>
                <a:spcPct val="100000"/>
              </a:lnSpc>
              <a:spcBef>
                <a:spcPts val="0"/>
              </a:spcBef>
              <a:spcAft>
                <a:spcPts val="0"/>
              </a:spcAft>
              <a:buClr>
                <a:schemeClr val="dk2"/>
              </a:buClr>
              <a:buSzPts val="2800"/>
              <a:buFont typeface="Barlow SemiBold"/>
              <a:buNone/>
              <a:defRPr b="0" i="0" sz="2800" u="none" cap="none" strike="noStrike">
                <a:solidFill>
                  <a:schemeClr val="dk2"/>
                </a:solidFill>
                <a:latin typeface="Barlow SemiBold"/>
                <a:ea typeface="Barlow SemiBold"/>
                <a:cs typeface="Barlow SemiBold"/>
                <a:sym typeface="Barlow SemiBold"/>
              </a:defRPr>
            </a:lvl9pPr>
          </a:lstStyle>
          <a:p/>
        </p:txBody>
      </p:sp>
      <p:sp>
        <p:nvSpPr>
          <p:cNvPr id="7" name="Google Shape;7;p1"/>
          <p:cNvSpPr txBox="1"/>
          <p:nvPr>
            <p:ph idx="1" type="body"/>
          </p:nvPr>
        </p:nvSpPr>
        <p:spPr>
          <a:xfrm>
            <a:off x="713225" y="1152475"/>
            <a:ext cx="7717500" cy="3416400"/>
          </a:xfrm>
          <a:prstGeom prst="rect">
            <a:avLst/>
          </a:prstGeom>
          <a:noFill/>
          <a:ln>
            <a:noFill/>
          </a:ln>
        </p:spPr>
        <p:txBody>
          <a:bodyPr anchorCtr="0" anchor="t" bIns="0" lIns="0" spcFirstLastPara="1" rIns="0" wrap="square" tIns="0">
            <a:noAutofit/>
          </a:bodyPr>
          <a:lstStyle>
            <a:lvl1pPr indent="-342900" lvl="0" marL="457200" marR="0" rtl="0" algn="l">
              <a:lnSpc>
                <a:spcPct val="100000"/>
              </a:lnSpc>
              <a:spcBef>
                <a:spcPts val="0"/>
              </a:spcBef>
              <a:spcAft>
                <a:spcPts val="0"/>
              </a:spcAft>
              <a:buClr>
                <a:schemeClr val="dk1"/>
              </a:buClr>
              <a:buSzPts val="1800"/>
              <a:buFont typeface="Syne"/>
              <a:buChar char="●"/>
              <a:defRPr b="0" i="0" sz="1800" u="none" cap="none" strike="noStrike">
                <a:solidFill>
                  <a:schemeClr val="dk1"/>
                </a:solidFill>
                <a:latin typeface="Syne"/>
                <a:ea typeface="Syne"/>
                <a:cs typeface="Syne"/>
                <a:sym typeface="Syne"/>
              </a:defRPr>
            </a:lvl1pPr>
            <a:lvl2pPr indent="-317500" lvl="1" marL="914400" marR="0" rtl="0" algn="l">
              <a:lnSpc>
                <a:spcPct val="115000"/>
              </a:lnSpc>
              <a:spcBef>
                <a:spcPts val="0"/>
              </a:spcBef>
              <a:spcAft>
                <a:spcPts val="0"/>
              </a:spcAft>
              <a:buClr>
                <a:schemeClr val="dk1"/>
              </a:buClr>
              <a:buSzPts val="1400"/>
              <a:buFont typeface="Syne"/>
              <a:buChar char="○"/>
              <a:defRPr b="0" i="0" sz="1400" u="none" cap="none" strike="noStrike">
                <a:solidFill>
                  <a:schemeClr val="dk1"/>
                </a:solidFill>
                <a:latin typeface="Syne"/>
                <a:ea typeface="Syne"/>
                <a:cs typeface="Syne"/>
                <a:sym typeface="Syne"/>
              </a:defRPr>
            </a:lvl2pPr>
            <a:lvl3pPr indent="-317500" lvl="2" marL="1371600" marR="0" rtl="0" algn="l">
              <a:lnSpc>
                <a:spcPct val="115000"/>
              </a:lnSpc>
              <a:spcBef>
                <a:spcPts val="0"/>
              </a:spcBef>
              <a:spcAft>
                <a:spcPts val="0"/>
              </a:spcAft>
              <a:buClr>
                <a:schemeClr val="dk1"/>
              </a:buClr>
              <a:buSzPts val="1400"/>
              <a:buFont typeface="Syne"/>
              <a:buChar char="■"/>
              <a:defRPr b="0" i="0" sz="1400" u="none" cap="none" strike="noStrike">
                <a:solidFill>
                  <a:schemeClr val="dk1"/>
                </a:solidFill>
                <a:latin typeface="Syne"/>
                <a:ea typeface="Syne"/>
                <a:cs typeface="Syne"/>
                <a:sym typeface="Syne"/>
              </a:defRPr>
            </a:lvl3pPr>
            <a:lvl4pPr indent="-317500" lvl="3" marL="1828800" marR="0" rtl="0" algn="l">
              <a:lnSpc>
                <a:spcPct val="115000"/>
              </a:lnSpc>
              <a:spcBef>
                <a:spcPts val="0"/>
              </a:spcBef>
              <a:spcAft>
                <a:spcPts val="0"/>
              </a:spcAft>
              <a:buClr>
                <a:schemeClr val="dk1"/>
              </a:buClr>
              <a:buSzPts val="1400"/>
              <a:buFont typeface="Syne"/>
              <a:buChar char="●"/>
              <a:defRPr b="0" i="0" sz="1400" u="none" cap="none" strike="noStrike">
                <a:solidFill>
                  <a:schemeClr val="dk1"/>
                </a:solidFill>
                <a:latin typeface="Syne"/>
                <a:ea typeface="Syne"/>
                <a:cs typeface="Syne"/>
                <a:sym typeface="Syne"/>
              </a:defRPr>
            </a:lvl4pPr>
            <a:lvl5pPr indent="-317500" lvl="4" marL="2286000" marR="0" rtl="0" algn="l">
              <a:lnSpc>
                <a:spcPct val="115000"/>
              </a:lnSpc>
              <a:spcBef>
                <a:spcPts val="0"/>
              </a:spcBef>
              <a:spcAft>
                <a:spcPts val="0"/>
              </a:spcAft>
              <a:buClr>
                <a:schemeClr val="dk1"/>
              </a:buClr>
              <a:buSzPts val="1400"/>
              <a:buFont typeface="Syne"/>
              <a:buChar char="○"/>
              <a:defRPr b="0" i="0" sz="1400" u="none" cap="none" strike="noStrike">
                <a:solidFill>
                  <a:schemeClr val="dk1"/>
                </a:solidFill>
                <a:latin typeface="Syne"/>
                <a:ea typeface="Syne"/>
                <a:cs typeface="Syne"/>
                <a:sym typeface="Syne"/>
              </a:defRPr>
            </a:lvl5pPr>
            <a:lvl6pPr indent="-317500" lvl="5" marL="2743200" marR="0" rtl="0" algn="l">
              <a:lnSpc>
                <a:spcPct val="115000"/>
              </a:lnSpc>
              <a:spcBef>
                <a:spcPts val="0"/>
              </a:spcBef>
              <a:spcAft>
                <a:spcPts val="0"/>
              </a:spcAft>
              <a:buClr>
                <a:schemeClr val="dk1"/>
              </a:buClr>
              <a:buSzPts val="1400"/>
              <a:buFont typeface="Syne"/>
              <a:buChar char="■"/>
              <a:defRPr b="0" i="0" sz="1400" u="none" cap="none" strike="noStrike">
                <a:solidFill>
                  <a:schemeClr val="dk1"/>
                </a:solidFill>
                <a:latin typeface="Syne"/>
                <a:ea typeface="Syne"/>
                <a:cs typeface="Syne"/>
                <a:sym typeface="Syne"/>
              </a:defRPr>
            </a:lvl6pPr>
            <a:lvl7pPr indent="-317500" lvl="6" marL="3200400" marR="0" rtl="0" algn="l">
              <a:lnSpc>
                <a:spcPct val="115000"/>
              </a:lnSpc>
              <a:spcBef>
                <a:spcPts val="0"/>
              </a:spcBef>
              <a:spcAft>
                <a:spcPts val="0"/>
              </a:spcAft>
              <a:buClr>
                <a:schemeClr val="dk1"/>
              </a:buClr>
              <a:buSzPts val="1400"/>
              <a:buFont typeface="Syne"/>
              <a:buChar char="●"/>
              <a:defRPr b="0" i="0" sz="1400" u="none" cap="none" strike="noStrike">
                <a:solidFill>
                  <a:schemeClr val="dk1"/>
                </a:solidFill>
                <a:latin typeface="Syne"/>
                <a:ea typeface="Syne"/>
                <a:cs typeface="Syne"/>
                <a:sym typeface="Syne"/>
              </a:defRPr>
            </a:lvl7pPr>
            <a:lvl8pPr indent="-317500" lvl="7" marL="3657600" marR="0" rtl="0" algn="l">
              <a:lnSpc>
                <a:spcPct val="115000"/>
              </a:lnSpc>
              <a:spcBef>
                <a:spcPts val="0"/>
              </a:spcBef>
              <a:spcAft>
                <a:spcPts val="0"/>
              </a:spcAft>
              <a:buClr>
                <a:schemeClr val="dk1"/>
              </a:buClr>
              <a:buSzPts val="1400"/>
              <a:buFont typeface="Syne"/>
              <a:buChar char="○"/>
              <a:defRPr b="0" i="0" sz="1400" u="none" cap="none" strike="noStrike">
                <a:solidFill>
                  <a:schemeClr val="dk1"/>
                </a:solidFill>
                <a:latin typeface="Syne"/>
                <a:ea typeface="Syne"/>
                <a:cs typeface="Syne"/>
                <a:sym typeface="Syne"/>
              </a:defRPr>
            </a:lvl8pPr>
            <a:lvl9pPr indent="-317500" lvl="8" marL="4114800" marR="0" rtl="0" algn="l">
              <a:lnSpc>
                <a:spcPct val="115000"/>
              </a:lnSpc>
              <a:spcBef>
                <a:spcPts val="0"/>
              </a:spcBef>
              <a:spcAft>
                <a:spcPts val="0"/>
              </a:spcAft>
              <a:buClr>
                <a:schemeClr val="dk1"/>
              </a:buClr>
              <a:buSzPts val="1400"/>
              <a:buFont typeface="Syne"/>
              <a:buChar char="■"/>
              <a:defRPr b="0" i="0" sz="1400" u="none" cap="none" strike="noStrike">
                <a:solidFill>
                  <a:schemeClr val="dk1"/>
                </a:solidFill>
                <a:latin typeface="Syne"/>
                <a:ea typeface="Syne"/>
                <a:cs typeface="Syne"/>
                <a:sym typeface="Syne"/>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5.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8.jp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http://drive.google.com/file/d/1V_uEPSRuDFpgwx_H63d-W2o2hW9HiLgc/view" TargetMode="External"/><Relationship Id="rId4" Type="http://schemas.openxmlformats.org/officeDocument/2006/relationships/image" Target="../media/image9.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0.jpg"/><Relationship Id="rId4" Type="http://schemas.openxmlformats.org/officeDocument/2006/relationships/image" Target="../media/image22.jpg"/><Relationship Id="rId5" Type="http://schemas.openxmlformats.org/officeDocument/2006/relationships/image" Target="../media/image2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9.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 Id="rId4" Type="http://schemas.openxmlformats.org/officeDocument/2006/relationships/image" Target="../media/image7.png"/><Relationship Id="rId5" Type="http://schemas.openxmlformats.org/officeDocument/2006/relationships/image" Target="../media/image3.jpg"/><Relationship Id="rId6"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14.png"/><Relationship Id="rId5" Type="http://schemas.openxmlformats.org/officeDocument/2006/relationships/image" Target="../media/image5.png"/><Relationship Id="rId6"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14.png"/><Relationship Id="rId5" Type="http://schemas.openxmlformats.org/officeDocument/2006/relationships/image" Target="../media/image5.png"/><Relationship Id="rId6" Type="http://schemas.openxmlformats.org/officeDocument/2006/relationships/image" Target="../media/image8.png"/><Relationship Id="rId7"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35"/>
          <p:cNvSpPr txBox="1"/>
          <p:nvPr>
            <p:ph type="ctrTitle"/>
          </p:nvPr>
        </p:nvSpPr>
        <p:spPr>
          <a:xfrm>
            <a:off x="1449800" y="2365950"/>
            <a:ext cx="6966300" cy="411600"/>
          </a:xfrm>
          <a:prstGeom prst="rect">
            <a:avLst/>
          </a:prstGeom>
          <a:noFill/>
          <a:ln>
            <a:noFill/>
          </a:ln>
        </p:spPr>
        <p:txBody>
          <a:bodyPr anchorCtr="0" anchor="t" bIns="0" lIns="0" spcFirstLastPara="1" rIns="0" wrap="square" tIns="0">
            <a:noAutofit/>
          </a:bodyPr>
          <a:lstStyle/>
          <a:p>
            <a:pPr indent="0" lvl="0" marL="0" rtl="0" algn="ctr">
              <a:lnSpc>
                <a:spcPct val="90000"/>
              </a:lnSpc>
              <a:spcBef>
                <a:spcPts val="0"/>
              </a:spcBef>
              <a:spcAft>
                <a:spcPts val="0"/>
              </a:spcAft>
              <a:buSzPts val="5200"/>
              <a:buNone/>
            </a:pPr>
            <a:r>
              <a:rPr b="1" lang="en" sz="3100">
                <a:latin typeface="Noto Sans JP"/>
                <a:ea typeface="Noto Sans JP"/>
                <a:cs typeface="Noto Sans JP"/>
                <a:sym typeface="Noto Sans JP"/>
              </a:rPr>
              <a:t>空き家管理センサー</a:t>
            </a:r>
            <a:endParaRPr b="1" sz="3100">
              <a:latin typeface="Noto Sans JP"/>
              <a:ea typeface="Noto Sans JP"/>
              <a:cs typeface="Noto Sans JP"/>
              <a:sym typeface="Noto Sans JP"/>
            </a:endParaRPr>
          </a:p>
        </p:txBody>
      </p:sp>
      <p:sp>
        <p:nvSpPr>
          <p:cNvPr id="293" name="Google Shape;293;p35"/>
          <p:cNvSpPr/>
          <p:nvPr/>
        </p:nvSpPr>
        <p:spPr>
          <a:xfrm>
            <a:off x="3356925" y="3587850"/>
            <a:ext cx="2210700" cy="4116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4" name="Google Shape;294;p35"/>
          <p:cNvSpPr txBox="1"/>
          <p:nvPr>
            <p:ph idx="1" type="subTitle"/>
          </p:nvPr>
        </p:nvSpPr>
        <p:spPr>
          <a:xfrm>
            <a:off x="3539625" y="3647700"/>
            <a:ext cx="2028000" cy="2949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1600"/>
              <a:buNone/>
            </a:pPr>
            <a:r>
              <a:rPr b="1" lang="en" sz="1700">
                <a:latin typeface="Noto Sans JP"/>
                <a:ea typeface="Noto Sans JP"/>
                <a:cs typeface="Noto Sans JP"/>
                <a:sym typeface="Noto Sans JP"/>
              </a:rPr>
              <a:t>TeamB / 中間発表</a:t>
            </a:r>
            <a:endParaRPr b="1" sz="1700">
              <a:latin typeface="Noto Sans JP"/>
              <a:ea typeface="Noto Sans JP"/>
              <a:cs typeface="Noto Sans JP"/>
              <a:sym typeface="Noto Sans JP"/>
            </a:endParaRPr>
          </a:p>
        </p:txBody>
      </p:sp>
      <p:pic>
        <p:nvPicPr>
          <p:cNvPr id="295" name="Google Shape;295;p35"/>
          <p:cNvPicPr preferRelativeResize="0"/>
          <p:nvPr/>
        </p:nvPicPr>
        <p:blipFill rotWithShape="1">
          <a:blip r:embed="rId3">
            <a:alphaModFix/>
          </a:blip>
          <a:srcRect b="0" l="0" r="0" t="0"/>
          <a:stretch/>
        </p:blipFill>
        <p:spPr>
          <a:xfrm>
            <a:off x="1827550" y="1730450"/>
            <a:ext cx="1189849" cy="1189849"/>
          </a:xfrm>
          <a:prstGeom prst="rect">
            <a:avLst/>
          </a:prstGeom>
          <a:noFill/>
          <a:ln>
            <a:noFill/>
          </a:ln>
        </p:spPr>
      </p:pic>
      <p:sp>
        <p:nvSpPr>
          <p:cNvPr id="296" name="Google Shape;296;p35"/>
          <p:cNvSpPr txBox="1"/>
          <p:nvPr/>
        </p:nvSpPr>
        <p:spPr>
          <a:xfrm>
            <a:off x="3331700" y="3015150"/>
            <a:ext cx="3202500" cy="335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latin typeface="Syne"/>
                <a:ea typeface="Syne"/>
                <a:cs typeface="Syne"/>
                <a:sym typeface="Syne"/>
              </a:rPr>
              <a:t>〜楽しく空き家を管理〜</a:t>
            </a:r>
            <a:endParaRPr sz="1800">
              <a:solidFill>
                <a:schemeClr val="dk1"/>
              </a:solidFill>
              <a:latin typeface="Syne"/>
              <a:ea typeface="Syne"/>
              <a:cs typeface="Syne"/>
              <a:sym typeface="Syne"/>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44"/>
          <p:cNvSpPr/>
          <p:nvPr/>
        </p:nvSpPr>
        <p:spPr>
          <a:xfrm>
            <a:off x="3306800" y="315225"/>
            <a:ext cx="2530500" cy="4116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lang="en" sz="1700">
                <a:solidFill>
                  <a:schemeClr val="dk2"/>
                </a:solidFill>
                <a:latin typeface="Noto Sans JP"/>
                <a:ea typeface="Noto Sans JP"/>
                <a:cs typeface="Noto Sans JP"/>
                <a:sym typeface="Noto Sans JP"/>
              </a:rPr>
              <a:t>merit</a:t>
            </a:r>
            <a:endParaRPr b="1" i="0" sz="1700" u="none" cap="none" strike="noStrike">
              <a:solidFill>
                <a:schemeClr val="dk2"/>
              </a:solidFill>
              <a:latin typeface="Noto Sans JP"/>
              <a:ea typeface="Noto Sans JP"/>
              <a:cs typeface="Noto Sans JP"/>
              <a:sym typeface="Noto Sans JP"/>
            </a:endParaRPr>
          </a:p>
        </p:txBody>
      </p:sp>
      <p:pic>
        <p:nvPicPr>
          <p:cNvPr id="414" name="Google Shape;414;p44"/>
          <p:cNvPicPr preferRelativeResize="0"/>
          <p:nvPr/>
        </p:nvPicPr>
        <p:blipFill>
          <a:blip r:embed="rId3">
            <a:alphaModFix/>
          </a:blip>
          <a:stretch>
            <a:fillRect/>
          </a:stretch>
        </p:blipFill>
        <p:spPr>
          <a:xfrm>
            <a:off x="2821251" y="2127937"/>
            <a:ext cx="1428750" cy="1343627"/>
          </a:xfrm>
          <a:prstGeom prst="rect">
            <a:avLst/>
          </a:prstGeom>
          <a:noFill/>
          <a:ln>
            <a:noFill/>
          </a:ln>
        </p:spPr>
      </p:pic>
      <p:pic>
        <p:nvPicPr>
          <p:cNvPr id="415" name="Google Shape;415;p44"/>
          <p:cNvPicPr preferRelativeResize="0"/>
          <p:nvPr/>
        </p:nvPicPr>
        <p:blipFill>
          <a:blip r:embed="rId4">
            <a:alphaModFix/>
          </a:blip>
          <a:stretch>
            <a:fillRect/>
          </a:stretch>
        </p:blipFill>
        <p:spPr>
          <a:xfrm>
            <a:off x="7346901" y="2228133"/>
            <a:ext cx="1428750" cy="1343627"/>
          </a:xfrm>
          <a:prstGeom prst="rect">
            <a:avLst/>
          </a:prstGeom>
          <a:noFill/>
          <a:ln>
            <a:noFill/>
          </a:ln>
        </p:spPr>
      </p:pic>
      <p:sp>
        <p:nvSpPr>
          <p:cNvPr id="416" name="Google Shape;416;p44"/>
          <p:cNvSpPr/>
          <p:nvPr/>
        </p:nvSpPr>
        <p:spPr>
          <a:xfrm>
            <a:off x="1272550" y="1454134"/>
            <a:ext cx="1089900" cy="387000"/>
          </a:xfrm>
          <a:prstGeom prst="roundRect">
            <a:avLst>
              <a:gd fmla="val 50000" name="adj"/>
            </a:avLst>
          </a:prstGeom>
          <a:solidFill>
            <a:srgbClr val="3F485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lang="en" sz="1700">
                <a:solidFill>
                  <a:schemeClr val="lt1"/>
                </a:solidFill>
                <a:latin typeface="Noto Sans JP"/>
                <a:ea typeface="Noto Sans JP"/>
                <a:cs typeface="Noto Sans JP"/>
                <a:sym typeface="Noto Sans JP"/>
              </a:rPr>
              <a:t>持ち主</a:t>
            </a:r>
            <a:endParaRPr b="1" i="0" sz="1700" u="none" cap="none" strike="noStrike">
              <a:solidFill>
                <a:schemeClr val="lt1"/>
              </a:solidFill>
              <a:latin typeface="Noto Sans JP"/>
              <a:ea typeface="Noto Sans JP"/>
              <a:cs typeface="Noto Sans JP"/>
              <a:sym typeface="Noto Sans JP"/>
            </a:endParaRPr>
          </a:p>
        </p:txBody>
      </p:sp>
      <p:sp>
        <p:nvSpPr>
          <p:cNvPr id="417" name="Google Shape;417;p44"/>
          <p:cNvSpPr/>
          <p:nvPr/>
        </p:nvSpPr>
        <p:spPr>
          <a:xfrm>
            <a:off x="4829550" y="1454132"/>
            <a:ext cx="2280600" cy="387000"/>
          </a:xfrm>
          <a:prstGeom prst="roundRect">
            <a:avLst>
              <a:gd fmla="val 50000" name="adj"/>
            </a:avLst>
          </a:prstGeom>
          <a:solidFill>
            <a:srgbClr val="3F485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lang="en" sz="1700">
                <a:solidFill>
                  <a:schemeClr val="lt1"/>
                </a:solidFill>
                <a:latin typeface="Noto Sans JP"/>
                <a:ea typeface="Noto Sans JP"/>
                <a:cs typeface="Noto Sans JP"/>
                <a:sym typeface="Noto Sans JP"/>
              </a:rPr>
              <a:t>空き家サポーターズ</a:t>
            </a:r>
            <a:endParaRPr b="1" i="0" sz="1700" u="none" cap="none" strike="noStrike">
              <a:solidFill>
                <a:schemeClr val="lt1"/>
              </a:solidFill>
              <a:latin typeface="Noto Sans JP"/>
              <a:ea typeface="Noto Sans JP"/>
              <a:cs typeface="Noto Sans JP"/>
              <a:sym typeface="Noto Sans JP"/>
            </a:endParaRPr>
          </a:p>
        </p:txBody>
      </p:sp>
      <p:cxnSp>
        <p:nvCxnSpPr>
          <p:cNvPr id="418" name="Google Shape;418;p44"/>
          <p:cNvCxnSpPr/>
          <p:nvPr/>
        </p:nvCxnSpPr>
        <p:spPr>
          <a:xfrm>
            <a:off x="161650" y="5080775"/>
            <a:ext cx="8775000" cy="0"/>
          </a:xfrm>
          <a:prstGeom prst="straightConnector1">
            <a:avLst/>
          </a:prstGeom>
          <a:noFill/>
          <a:ln cap="flat" cmpd="sng" w="28575">
            <a:solidFill>
              <a:schemeClr val="dk2"/>
            </a:solidFill>
            <a:prstDash val="dot"/>
            <a:round/>
            <a:headEnd len="med" w="med" type="none"/>
            <a:tailEnd len="med" w="med" type="none"/>
          </a:ln>
        </p:spPr>
      </p:cxnSp>
      <p:sp>
        <p:nvSpPr>
          <p:cNvPr id="419" name="Google Shape;419;p44"/>
          <p:cNvSpPr txBox="1"/>
          <p:nvPr/>
        </p:nvSpPr>
        <p:spPr>
          <a:xfrm>
            <a:off x="1036850" y="2228125"/>
            <a:ext cx="1784400" cy="549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solidFill>
                  <a:schemeClr val="dk1"/>
                </a:solidFill>
                <a:latin typeface="Syne"/>
                <a:ea typeface="Syne"/>
                <a:cs typeface="Syne"/>
                <a:sym typeface="Syne"/>
              </a:rPr>
              <a:t>管理をできる</a:t>
            </a:r>
            <a:endParaRPr sz="2100">
              <a:solidFill>
                <a:schemeClr val="dk1"/>
              </a:solidFill>
              <a:latin typeface="Syne"/>
              <a:ea typeface="Syne"/>
              <a:cs typeface="Syne"/>
              <a:sym typeface="Syne"/>
            </a:endParaRPr>
          </a:p>
        </p:txBody>
      </p:sp>
      <p:sp>
        <p:nvSpPr>
          <p:cNvPr id="420" name="Google Shape;420;p44"/>
          <p:cNvSpPr txBox="1"/>
          <p:nvPr/>
        </p:nvSpPr>
        <p:spPr>
          <a:xfrm>
            <a:off x="4829550" y="1972075"/>
            <a:ext cx="2777100" cy="549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100">
                <a:solidFill>
                  <a:schemeClr val="dk1"/>
                </a:solidFill>
                <a:latin typeface="Syne"/>
                <a:ea typeface="Syne"/>
                <a:cs typeface="Syne"/>
                <a:sym typeface="Syne"/>
              </a:rPr>
              <a:t>遊び場を確保できる</a:t>
            </a:r>
            <a:endParaRPr sz="2100">
              <a:solidFill>
                <a:schemeClr val="dk1"/>
              </a:solidFill>
              <a:latin typeface="Syne"/>
              <a:ea typeface="Syne"/>
              <a:cs typeface="Syne"/>
              <a:sym typeface="Syne"/>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45"/>
          <p:cNvSpPr/>
          <p:nvPr/>
        </p:nvSpPr>
        <p:spPr>
          <a:xfrm>
            <a:off x="3306800" y="315225"/>
            <a:ext cx="2530500" cy="4116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i="0" lang="en" sz="1700" u="none" cap="none" strike="noStrike">
                <a:solidFill>
                  <a:schemeClr val="dk2"/>
                </a:solidFill>
                <a:latin typeface="Noto Sans JP"/>
                <a:ea typeface="Noto Sans JP"/>
                <a:cs typeface="Noto Sans JP"/>
                <a:sym typeface="Noto Sans JP"/>
              </a:rPr>
              <a:t>PRODUCT</a:t>
            </a:r>
            <a:endParaRPr b="1" i="0" sz="1700" u="none" cap="none" strike="noStrike">
              <a:solidFill>
                <a:schemeClr val="dk2"/>
              </a:solidFill>
              <a:latin typeface="Noto Sans JP"/>
              <a:ea typeface="Noto Sans JP"/>
              <a:cs typeface="Noto Sans JP"/>
              <a:sym typeface="Noto Sans JP"/>
            </a:endParaRPr>
          </a:p>
        </p:txBody>
      </p:sp>
      <p:pic>
        <p:nvPicPr>
          <p:cNvPr id="426" name="Google Shape;426;p45"/>
          <p:cNvPicPr preferRelativeResize="0"/>
          <p:nvPr/>
        </p:nvPicPr>
        <p:blipFill>
          <a:blip r:embed="rId3">
            <a:alphaModFix/>
          </a:blip>
          <a:stretch>
            <a:fillRect/>
          </a:stretch>
        </p:blipFill>
        <p:spPr>
          <a:xfrm>
            <a:off x="1315175" y="1713825"/>
            <a:ext cx="2742702" cy="2011501"/>
          </a:xfrm>
          <a:prstGeom prst="rect">
            <a:avLst/>
          </a:prstGeom>
          <a:noFill/>
          <a:ln>
            <a:noFill/>
          </a:ln>
        </p:spPr>
      </p:pic>
      <p:pic>
        <p:nvPicPr>
          <p:cNvPr id="427" name="Google Shape;427;p45"/>
          <p:cNvPicPr preferRelativeResize="0"/>
          <p:nvPr/>
        </p:nvPicPr>
        <p:blipFill rotWithShape="1">
          <a:blip r:embed="rId4">
            <a:alphaModFix/>
          </a:blip>
          <a:srcRect b="0" l="0" r="0" t="65323"/>
          <a:stretch/>
        </p:blipFill>
        <p:spPr>
          <a:xfrm>
            <a:off x="5106128" y="1713825"/>
            <a:ext cx="2679446" cy="2011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p46"/>
          <p:cNvSpPr/>
          <p:nvPr/>
        </p:nvSpPr>
        <p:spPr>
          <a:xfrm>
            <a:off x="3306800" y="315225"/>
            <a:ext cx="2530500" cy="4116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i="0" lang="en" sz="1700" u="none" cap="none" strike="noStrike">
                <a:solidFill>
                  <a:schemeClr val="dk2"/>
                </a:solidFill>
                <a:latin typeface="Noto Sans JP"/>
                <a:ea typeface="Noto Sans JP"/>
                <a:cs typeface="Noto Sans JP"/>
                <a:sym typeface="Noto Sans JP"/>
              </a:rPr>
              <a:t>PRODUCT</a:t>
            </a:r>
            <a:endParaRPr b="1" i="0" sz="1700" u="none" cap="none" strike="noStrike">
              <a:solidFill>
                <a:schemeClr val="dk2"/>
              </a:solidFill>
              <a:latin typeface="Noto Sans JP"/>
              <a:ea typeface="Noto Sans JP"/>
              <a:cs typeface="Noto Sans JP"/>
              <a:sym typeface="Noto Sans JP"/>
            </a:endParaRPr>
          </a:p>
        </p:txBody>
      </p:sp>
      <p:pic>
        <p:nvPicPr>
          <p:cNvPr id="433" name="Google Shape;433;p46" title="IMG_5407 3 2.mov">
            <a:hlinkClick r:id="rId3"/>
          </p:cNvPr>
          <p:cNvPicPr preferRelativeResize="0"/>
          <p:nvPr/>
        </p:nvPicPr>
        <p:blipFill>
          <a:blip r:embed="rId4">
            <a:alphaModFix/>
          </a:blip>
          <a:stretch>
            <a:fillRect/>
          </a:stretch>
        </p:blipFill>
        <p:spPr>
          <a:xfrm>
            <a:off x="2459850" y="857250"/>
            <a:ext cx="4572000" cy="3429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3"/>
                                        </p:tgtEl>
                                        <p:attrNameLst>
                                          <p:attrName>style.visibility</p:attrName>
                                        </p:attrNameLst>
                                      </p:cBhvr>
                                      <p:to>
                                        <p:strVal val="visible"/>
                                      </p:to>
                                    </p:set>
                                    <p:animEffect filter="fade" transition="in">
                                      <p:cBhvr>
                                        <p:cTn dur="1000"/>
                                        <p:tgtEl>
                                          <p:spTgt spid="43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sp>
        <p:nvSpPr>
          <p:cNvPr id="438" name="Google Shape;438;p47"/>
          <p:cNvSpPr/>
          <p:nvPr/>
        </p:nvSpPr>
        <p:spPr>
          <a:xfrm>
            <a:off x="3306800" y="315225"/>
            <a:ext cx="2530500" cy="4116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i="0" lang="en" sz="1700" u="none" cap="none" strike="noStrike">
                <a:solidFill>
                  <a:schemeClr val="dk2"/>
                </a:solidFill>
                <a:latin typeface="Noto Sans JP"/>
                <a:ea typeface="Noto Sans JP"/>
                <a:cs typeface="Noto Sans JP"/>
                <a:sym typeface="Noto Sans JP"/>
              </a:rPr>
              <a:t>FEEDBACK</a:t>
            </a:r>
            <a:endParaRPr b="1" i="0" sz="1700" u="none" cap="none" strike="noStrike">
              <a:solidFill>
                <a:schemeClr val="dk2"/>
              </a:solidFill>
              <a:latin typeface="Noto Sans JP"/>
              <a:ea typeface="Noto Sans JP"/>
              <a:cs typeface="Noto Sans JP"/>
              <a:sym typeface="Noto Sans JP"/>
            </a:endParaRPr>
          </a:p>
        </p:txBody>
      </p:sp>
      <p:graphicFrame>
        <p:nvGraphicFramePr>
          <p:cNvPr id="439" name="Google Shape;439;p47"/>
          <p:cNvGraphicFramePr/>
          <p:nvPr/>
        </p:nvGraphicFramePr>
        <p:xfrm>
          <a:off x="1278750" y="1967350"/>
          <a:ext cx="3000000" cy="3000000"/>
        </p:xfrm>
        <a:graphic>
          <a:graphicData uri="http://schemas.openxmlformats.org/drawingml/2006/table">
            <a:tbl>
              <a:tblPr>
                <a:noFill/>
                <a:tableStyleId>{170294D2-7739-4264-8A05-8B4D8F61C3BE}</a:tableStyleId>
              </a:tblPr>
              <a:tblGrid>
                <a:gridCol w="2072750"/>
                <a:gridCol w="1082225"/>
              </a:tblGrid>
              <a:tr h="604575">
                <a:tc>
                  <a:txBody>
                    <a:bodyPr/>
                    <a:lstStyle/>
                    <a:p>
                      <a:pPr indent="0" lvl="0" marL="0" rtl="0" algn="l">
                        <a:lnSpc>
                          <a:spcPct val="115000"/>
                        </a:lnSpc>
                        <a:spcBef>
                          <a:spcPts val="0"/>
                        </a:spcBef>
                        <a:spcAft>
                          <a:spcPts val="0"/>
                        </a:spcAft>
                        <a:buNone/>
                      </a:pPr>
                      <a:r>
                        <a:rPr lang="en" sz="2400"/>
                        <a:t>0~59％</a:t>
                      </a:r>
                      <a:endParaRPr sz="2400"/>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2400"/>
                        <a:t>緑</a:t>
                      </a:r>
                      <a:endParaRPr sz="2400"/>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018425">
                <a:tc>
                  <a:txBody>
                    <a:bodyPr/>
                    <a:lstStyle/>
                    <a:p>
                      <a:pPr indent="0" lvl="0" marL="0" rtl="0" algn="l">
                        <a:lnSpc>
                          <a:spcPct val="115000"/>
                        </a:lnSpc>
                        <a:spcBef>
                          <a:spcPts val="0"/>
                        </a:spcBef>
                        <a:spcAft>
                          <a:spcPts val="0"/>
                        </a:spcAft>
                        <a:buNone/>
                      </a:pPr>
                      <a:r>
                        <a:rPr lang="en" sz="2400"/>
                        <a:t>60~79％</a:t>
                      </a:r>
                      <a:endParaRPr sz="2400"/>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2400"/>
                        <a:t>黄</a:t>
                      </a:r>
                      <a:endParaRPr sz="2400"/>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018425">
                <a:tc>
                  <a:txBody>
                    <a:bodyPr/>
                    <a:lstStyle/>
                    <a:p>
                      <a:pPr indent="0" lvl="0" marL="0" rtl="0" algn="l">
                        <a:lnSpc>
                          <a:spcPct val="115000"/>
                        </a:lnSpc>
                        <a:spcBef>
                          <a:spcPts val="0"/>
                        </a:spcBef>
                        <a:spcAft>
                          <a:spcPts val="0"/>
                        </a:spcAft>
                        <a:buNone/>
                      </a:pPr>
                      <a:r>
                        <a:rPr lang="en" sz="2400"/>
                        <a:t>80~100％</a:t>
                      </a:r>
                      <a:endParaRPr sz="2400"/>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 sz="2400"/>
                        <a:t>赤</a:t>
                      </a:r>
                      <a:endParaRPr sz="2400"/>
                    </a:p>
                  </a:txBody>
                  <a:tcPr marT="19050" marB="19050" marR="28575" marL="28575" anchor="b">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440" name="Google Shape;440;p47"/>
          <p:cNvSpPr txBox="1"/>
          <p:nvPr/>
        </p:nvSpPr>
        <p:spPr>
          <a:xfrm>
            <a:off x="1841338" y="1052325"/>
            <a:ext cx="2029800" cy="34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latin typeface="Syne"/>
                <a:ea typeface="Syne"/>
                <a:cs typeface="Syne"/>
                <a:sym typeface="Syne"/>
              </a:rPr>
              <a:t>ライトの変化</a:t>
            </a:r>
            <a:endParaRPr sz="1800">
              <a:solidFill>
                <a:schemeClr val="dk1"/>
              </a:solidFill>
              <a:latin typeface="Syne"/>
              <a:ea typeface="Syne"/>
              <a:cs typeface="Syne"/>
              <a:sym typeface="Syne"/>
            </a:endParaRPr>
          </a:p>
        </p:txBody>
      </p:sp>
      <p:pic>
        <p:nvPicPr>
          <p:cNvPr id="441" name="Google Shape;441;p47"/>
          <p:cNvPicPr preferRelativeResize="0"/>
          <p:nvPr/>
        </p:nvPicPr>
        <p:blipFill>
          <a:blip r:embed="rId3">
            <a:alphaModFix/>
          </a:blip>
          <a:stretch>
            <a:fillRect/>
          </a:stretch>
        </p:blipFill>
        <p:spPr>
          <a:xfrm>
            <a:off x="5150765" y="1553500"/>
            <a:ext cx="864638" cy="768427"/>
          </a:xfrm>
          <a:prstGeom prst="rect">
            <a:avLst/>
          </a:prstGeom>
          <a:noFill/>
          <a:ln>
            <a:noFill/>
          </a:ln>
        </p:spPr>
      </p:pic>
      <p:pic>
        <p:nvPicPr>
          <p:cNvPr id="442" name="Google Shape;442;p47"/>
          <p:cNvPicPr preferRelativeResize="0"/>
          <p:nvPr/>
        </p:nvPicPr>
        <p:blipFill>
          <a:blip r:embed="rId4">
            <a:alphaModFix/>
          </a:blip>
          <a:stretch>
            <a:fillRect/>
          </a:stretch>
        </p:blipFill>
        <p:spPr>
          <a:xfrm>
            <a:off x="5150775" y="3691806"/>
            <a:ext cx="957426" cy="835745"/>
          </a:xfrm>
          <a:prstGeom prst="rect">
            <a:avLst/>
          </a:prstGeom>
          <a:noFill/>
          <a:ln>
            <a:noFill/>
          </a:ln>
        </p:spPr>
      </p:pic>
      <p:pic>
        <p:nvPicPr>
          <p:cNvPr id="443" name="Google Shape;443;p47"/>
          <p:cNvPicPr preferRelativeResize="0"/>
          <p:nvPr/>
        </p:nvPicPr>
        <p:blipFill>
          <a:blip r:embed="rId5">
            <a:alphaModFix/>
          </a:blip>
          <a:stretch>
            <a:fillRect/>
          </a:stretch>
        </p:blipFill>
        <p:spPr>
          <a:xfrm>
            <a:off x="5150775" y="2608152"/>
            <a:ext cx="864626" cy="893298"/>
          </a:xfrm>
          <a:prstGeom prst="rect">
            <a:avLst/>
          </a:prstGeom>
          <a:noFill/>
          <a:ln>
            <a:noFill/>
          </a:ln>
        </p:spPr>
      </p:pic>
      <p:sp>
        <p:nvSpPr>
          <p:cNvPr id="444" name="Google Shape;444;p47"/>
          <p:cNvSpPr txBox="1"/>
          <p:nvPr/>
        </p:nvSpPr>
        <p:spPr>
          <a:xfrm>
            <a:off x="1487875" y="1480200"/>
            <a:ext cx="1221900" cy="41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latin typeface="Syne"/>
                <a:ea typeface="Syne"/>
                <a:cs typeface="Syne"/>
                <a:sym typeface="Syne"/>
              </a:rPr>
              <a:t>湿度</a:t>
            </a:r>
            <a:endParaRPr sz="1800">
              <a:solidFill>
                <a:schemeClr val="dk1"/>
              </a:solidFill>
              <a:latin typeface="Syne"/>
              <a:ea typeface="Syne"/>
              <a:cs typeface="Syne"/>
              <a:sym typeface="Syne"/>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sp>
        <p:nvSpPr>
          <p:cNvPr id="449" name="Google Shape;449;p48"/>
          <p:cNvSpPr/>
          <p:nvPr/>
        </p:nvSpPr>
        <p:spPr>
          <a:xfrm>
            <a:off x="3306800" y="315225"/>
            <a:ext cx="2530500" cy="4116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i="0" lang="en" sz="1700" u="none" cap="none" strike="noStrike">
                <a:solidFill>
                  <a:schemeClr val="dk2"/>
                </a:solidFill>
                <a:latin typeface="Noto Sans JP"/>
                <a:ea typeface="Noto Sans JP"/>
                <a:cs typeface="Noto Sans JP"/>
                <a:sym typeface="Noto Sans JP"/>
              </a:rPr>
              <a:t>FUTURE</a:t>
            </a:r>
            <a:endParaRPr b="1" i="0" sz="1700" u="none" cap="none" strike="noStrike">
              <a:solidFill>
                <a:schemeClr val="dk2"/>
              </a:solidFill>
              <a:latin typeface="Noto Sans JP"/>
              <a:ea typeface="Noto Sans JP"/>
              <a:cs typeface="Noto Sans JP"/>
              <a:sym typeface="Noto Sans JP"/>
            </a:endParaRPr>
          </a:p>
        </p:txBody>
      </p:sp>
      <p:sp>
        <p:nvSpPr>
          <p:cNvPr id="450" name="Google Shape;450;p48"/>
          <p:cNvSpPr/>
          <p:nvPr/>
        </p:nvSpPr>
        <p:spPr>
          <a:xfrm>
            <a:off x="997925" y="1617250"/>
            <a:ext cx="412500" cy="387000"/>
          </a:xfrm>
          <a:prstGeom prst="roundRect">
            <a:avLst>
              <a:gd fmla="val 50000" name="adj"/>
            </a:avLst>
          </a:prstGeom>
          <a:solidFill>
            <a:srgbClr val="3F485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lang="en">
                <a:solidFill>
                  <a:schemeClr val="lt1"/>
                </a:solidFill>
                <a:latin typeface="Noto Sans JP"/>
                <a:ea typeface="Noto Sans JP"/>
                <a:cs typeface="Noto Sans JP"/>
                <a:sym typeface="Noto Sans JP"/>
              </a:rPr>
              <a:t>1</a:t>
            </a:r>
            <a:endParaRPr b="1" i="0" u="none" cap="none" strike="noStrike">
              <a:solidFill>
                <a:schemeClr val="lt1"/>
              </a:solidFill>
              <a:latin typeface="Noto Sans JP"/>
              <a:ea typeface="Noto Sans JP"/>
              <a:cs typeface="Noto Sans JP"/>
              <a:sym typeface="Noto Sans JP"/>
            </a:endParaRPr>
          </a:p>
        </p:txBody>
      </p:sp>
      <p:sp>
        <p:nvSpPr>
          <p:cNvPr id="451" name="Google Shape;451;p48"/>
          <p:cNvSpPr txBox="1"/>
          <p:nvPr>
            <p:ph type="title"/>
          </p:nvPr>
        </p:nvSpPr>
        <p:spPr>
          <a:xfrm>
            <a:off x="1676275" y="1557100"/>
            <a:ext cx="6779100" cy="507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2800"/>
              <a:buNone/>
            </a:pPr>
            <a:r>
              <a:rPr b="1" lang="en" sz="2100">
                <a:latin typeface="Noto Sans JP"/>
                <a:ea typeface="Noto Sans JP"/>
                <a:cs typeface="Noto Sans JP"/>
                <a:sym typeface="Noto Sans JP"/>
              </a:rPr>
              <a:t>センサーの配置方法を決定する</a:t>
            </a:r>
            <a:endParaRPr b="1" sz="2100">
              <a:latin typeface="Noto Sans JP"/>
              <a:ea typeface="Noto Sans JP"/>
              <a:cs typeface="Noto Sans JP"/>
              <a:sym typeface="Noto Sans JP"/>
            </a:endParaRPr>
          </a:p>
        </p:txBody>
      </p:sp>
      <p:sp>
        <p:nvSpPr>
          <p:cNvPr id="452" name="Google Shape;452;p48"/>
          <p:cNvSpPr/>
          <p:nvPr/>
        </p:nvSpPr>
        <p:spPr>
          <a:xfrm>
            <a:off x="997925" y="2250750"/>
            <a:ext cx="412500" cy="387000"/>
          </a:xfrm>
          <a:prstGeom prst="roundRect">
            <a:avLst>
              <a:gd fmla="val 50000" name="adj"/>
            </a:avLst>
          </a:prstGeom>
          <a:solidFill>
            <a:srgbClr val="3F485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lang="en">
                <a:solidFill>
                  <a:schemeClr val="lt1"/>
                </a:solidFill>
                <a:latin typeface="Noto Sans JP"/>
                <a:ea typeface="Noto Sans JP"/>
                <a:cs typeface="Noto Sans JP"/>
                <a:sym typeface="Noto Sans JP"/>
              </a:rPr>
              <a:t>2</a:t>
            </a:r>
            <a:endParaRPr b="1" i="0" u="none" cap="none" strike="noStrike">
              <a:solidFill>
                <a:schemeClr val="lt1"/>
              </a:solidFill>
              <a:latin typeface="Noto Sans JP"/>
              <a:ea typeface="Noto Sans JP"/>
              <a:cs typeface="Noto Sans JP"/>
              <a:sym typeface="Noto Sans JP"/>
            </a:endParaRPr>
          </a:p>
        </p:txBody>
      </p:sp>
      <p:sp>
        <p:nvSpPr>
          <p:cNvPr id="453" name="Google Shape;453;p48"/>
          <p:cNvSpPr txBox="1"/>
          <p:nvPr>
            <p:ph type="title"/>
          </p:nvPr>
        </p:nvSpPr>
        <p:spPr>
          <a:xfrm>
            <a:off x="1676275" y="2190600"/>
            <a:ext cx="6779100" cy="507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2800"/>
              <a:buNone/>
            </a:pPr>
            <a:r>
              <a:rPr b="1" lang="en" sz="2100">
                <a:latin typeface="Noto Sans JP"/>
                <a:ea typeface="Noto Sans JP"/>
                <a:cs typeface="Noto Sans JP"/>
                <a:sym typeface="Noto Sans JP"/>
              </a:rPr>
              <a:t>空き家サポーターズの実現可能性を検証する</a:t>
            </a:r>
            <a:endParaRPr b="1" sz="2100">
              <a:latin typeface="Noto Sans JP"/>
              <a:ea typeface="Noto Sans JP"/>
              <a:cs typeface="Noto Sans JP"/>
              <a:sym typeface="Noto Sans JP"/>
            </a:endParaRPr>
          </a:p>
        </p:txBody>
      </p:sp>
      <p:sp>
        <p:nvSpPr>
          <p:cNvPr id="454" name="Google Shape;454;p48"/>
          <p:cNvSpPr/>
          <p:nvPr/>
        </p:nvSpPr>
        <p:spPr>
          <a:xfrm>
            <a:off x="997925" y="2944400"/>
            <a:ext cx="412500" cy="387000"/>
          </a:xfrm>
          <a:prstGeom prst="roundRect">
            <a:avLst>
              <a:gd fmla="val 50000" name="adj"/>
            </a:avLst>
          </a:prstGeom>
          <a:solidFill>
            <a:srgbClr val="3F485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lang="en">
                <a:solidFill>
                  <a:schemeClr val="lt1"/>
                </a:solidFill>
                <a:latin typeface="Noto Sans JP"/>
                <a:ea typeface="Noto Sans JP"/>
                <a:cs typeface="Noto Sans JP"/>
                <a:sym typeface="Noto Sans JP"/>
              </a:rPr>
              <a:t>3</a:t>
            </a:r>
            <a:endParaRPr b="1" i="0" u="none" cap="none" strike="noStrike">
              <a:solidFill>
                <a:schemeClr val="lt1"/>
              </a:solidFill>
              <a:latin typeface="Noto Sans JP"/>
              <a:ea typeface="Noto Sans JP"/>
              <a:cs typeface="Noto Sans JP"/>
              <a:sym typeface="Noto Sans JP"/>
            </a:endParaRPr>
          </a:p>
        </p:txBody>
      </p:sp>
      <p:sp>
        <p:nvSpPr>
          <p:cNvPr id="455" name="Google Shape;455;p48"/>
          <p:cNvSpPr txBox="1"/>
          <p:nvPr>
            <p:ph type="title"/>
          </p:nvPr>
        </p:nvSpPr>
        <p:spPr>
          <a:xfrm>
            <a:off x="1676275" y="2884250"/>
            <a:ext cx="6779100" cy="507300"/>
          </a:xfrm>
          <a:prstGeom prst="rect">
            <a:avLst/>
          </a:prstGeom>
          <a:noFill/>
          <a:ln>
            <a:noFill/>
          </a:ln>
        </p:spPr>
        <p:txBody>
          <a:bodyPr anchorCtr="0" anchor="ctr" bIns="0" lIns="0" spcFirstLastPara="1" rIns="0" wrap="square" tIns="0">
            <a:noAutofit/>
          </a:bodyPr>
          <a:lstStyle/>
          <a:p>
            <a:pPr indent="0" lvl="0" marL="0" rtl="0" algn="l">
              <a:lnSpc>
                <a:spcPct val="100000"/>
              </a:lnSpc>
              <a:spcBef>
                <a:spcPts val="0"/>
              </a:spcBef>
              <a:spcAft>
                <a:spcPts val="0"/>
              </a:spcAft>
              <a:buSzPts val="2800"/>
              <a:buNone/>
            </a:pPr>
            <a:r>
              <a:rPr b="1" lang="en" sz="2100">
                <a:latin typeface="Noto Sans JP"/>
                <a:ea typeface="Noto Sans JP"/>
                <a:cs typeface="Noto Sans JP"/>
                <a:sym typeface="Noto Sans JP"/>
              </a:rPr>
              <a:t>製作物で本当に空き家の劣化を回避できるか検証する</a:t>
            </a:r>
            <a:endParaRPr b="1" sz="2100">
              <a:latin typeface="Noto Sans JP"/>
              <a:ea typeface="Noto Sans JP"/>
              <a:cs typeface="Noto Sans JP"/>
              <a:sym typeface="Noto Sans JP"/>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49"/>
          <p:cNvSpPr/>
          <p:nvPr/>
        </p:nvSpPr>
        <p:spPr>
          <a:xfrm>
            <a:off x="3306800" y="315225"/>
            <a:ext cx="2530500" cy="4116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lang="en" sz="1700">
                <a:solidFill>
                  <a:schemeClr val="dk2"/>
                </a:solidFill>
                <a:latin typeface="Noto Sans JP"/>
                <a:ea typeface="Noto Sans JP"/>
                <a:cs typeface="Noto Sans JP"/>
                <a:sym typeface="Noto Sans JP"/>
              </a:rPr>
              <a:t>OUR THOUGHT</a:t>
            </a:r>
            <a:endParaRPr b="1" i="0" sz="1700" u="none" cap="none" strike="noStrike">
              <a:solidFill>
                <a:schemeClr val="dk2"/>
              </a:solidFill>
              <a:latin typeface="Noto Sans JP"/>
              <a:ea typeface="Noto Sans JP"/>
              <a:cs typeface="Noto Sans JP"/>
              <a:sym typeface="Noto Sans JP"/>
            </a:endParaRPr>
          </a:p>
        </p:txBody>
      </p:sp>
      <p:pic>
        <p:nvPicPr>
          <p:cNvPr id="461" name="Google Shape;461;p49"/>
          <p:cNvPicPr preferRelativeResize="0"/>
          <p:nvPr/>
        </p:nvPicPr>
        <p:blipFill>
          <a:blip r:embed="rId3">
            <a:alphaModFix/>
          </a:blip>
          <a:stretch>
            <a:fillRect/>
          </a:stretch>
        </p:blipFill>
        <p:spPr>
          <a:xfrm>
            <a:off x="2055890" y="882749"/>
            <a:ext cx="2363391" cy="1783489"/>
          </a:xfrm>
          <a:prstGeom prst="rect">
            <a:avLst/>
          </a:prstGeom>
          <a:noFill/>
          <a:ln>
            <a:noFill/>
          </a:ln>
        </p:spPr>
      </p:pic>
      <p:pic>
        <p:nvPicPr>
          <p:cNvPr id="462" name="Google Shape;462;p49"/>
          <p:cNvPicPr preferRelativeResize="0"/>
          <p:nvPr/>
        </p:nvPicPr>
        <p:blipFill rotWithShape="1">
          <a:blip r:embed="rId4">
            <a:alphaModFix/>
          </a:blip>
          <a:srcRect b="37284" l="8684" r="8684" t="34637"/>
          <a:stretch/>
        </p:blipFill>
        <p:spPr>
          <a:xfrm>
            <a:off x="4667713" y="882750"/>
            <a:ext cx="2363400" cy="1783499"/>
          </a:xfrm>
          <a:prstGeom prst="rect">
            <a:avLst/>
          </a:prstGeom>
          <a:noFill/>
          <a:ln>
            <a:noFill/>
          </a:ln>
        </p:spPr>
      </p:pic>
      <p:pic>
        <p:nvPicPr>
          <p:cNvPr id="463" name="Google Shape;463;p49"/>
          <p:cNvPicPr preferRelativeResize="0"/>
          <p:nvPr/>
        </p:nvPicPr>
        <p:blipFill rotWithShape="1">
          <a:blip r:embed="rId5">
            <a:alphaModFix/>
          </a:blip>
          <a:srcRect b="30492" l="4800" r="4791" t="38784"/>
          <a:stretch/>
        </p:blipFill>
        <p:spPr>
          <a:xfrm>
            <a:off x="4724713" y="2889275"/>
            <a:ext cx="2363400" cy="1783499"/>
          </a:xfrm>
          <a:prstGeom prst="rect">
            <a:avLst/>
          </a:prstGeom>
          <a:noFill/>
          <a:ln>
            <a:noFill/>
          </a:ln>
        </p:spPr>
      </p:pic>
      <p:pic>
        <p:nvPicPr>
          <p:cNvPr id="464" name="Google Shape;464;p49"/>
          <p:cNvPicPr preferRelativeResize="0"/>
          <p:nvPr/>
        </p:nvPicPr>
        <p:blipFill rotWithShape="1">
          <a:blip r:embed="rId6">
            <a:alphaModFix/>
          </a:blip>
          <a:srcRect b="31094" l="11396" r="3555" t="40004"/>
          <a:stretch/>
        </p:blipFill>
        <p:spPr>
          <a:xfrm>
            <a:off x="2055888" y="2889287"/>
            <a:ext cx="2363400" cy="178349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50"/>
          <p:cNvSpPr txBox="1"/>
          <p:nvPr>
            <p:ph type="title"/>
          </p:nvPr>
        </p:nvSpPr>
        <p:spPr>
          <a:xfrm>
            <a:off x="713250" y="2126701"/>
            <a:ext cx="7717500" cy="8901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b="1" lang="en" sz="4600">
                <a:latin typeface="Noto Sans JP"/>
                <a:ea typeface="Noto Sans JP"/>
                <a:cs typeface="Noto Sans JP"/>
                <a:sym typeface="Noto Sans JP"/>
              </a:rPr>
              <a:t>ありがとうございました</a:t>
            </a:r>
            <a:endParaRPr b="1" sz="4600">
              <a:latin typeface="Noto Sans JP"/>
              <a:ea typeface="Noto Sans JP"/>
              <a:cs typeface="Noto Sans JP"/>
              <a:sym typeface="Noto Sans JP"/>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36"/>
          <p:cNvSpPr txBox="1"/>
          <p:nvPr>
            <p:ph type="title"/>
          </p:nvPr>
        </p:nvSpPr>
        <p:spPr>
          <a:xfrm>
            <a:off x="713250" y="820800"/>
            <a:ext cx="7717500" cy="5394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b="1" lang="en">
                <a:latin typeface="Noto Sans JP"/>
                <a:ea typeface="Noto Sans JP"/>
                <a:cs typeface="Noto Sans JP"/>
                <a:sym typeface="Noto Sans JP"/>
              </a:rPr>
              <a:t>私達は「鎌倉developers」です</a:t>
            </a:r>
            <a:endParaRPr b="1">
              <a:latin typeface="Noto Sans JP"/>
              <a:ea typeface="Noto Sans JP"/>
              <a:cs typeface="Noto Sans JP"/>
              <a:sym typeface="Noto Sans JP"/>
            </a:endParaRPr>
          </a:p>
        </p:txBody>
      </p:sp>
      <p:sp>
        <p:nvSpPr>
          <p:cNvPr id="302" name="Google Shape;302;p36"/>
          <p:cNvSpPr txBox="1"/>
          <p:nvPr>
            <p:ph idx="2" type="title"/>
          </p:nvPr>
        </p:nvSpPr>
        <p:spPr>
          <a:xfrm>
            <a:off x="2107025" y="1799538"/>
            <a:ext cx="2031600" cy="539400"/>
          </a:xfrm>
          <a:prstGeom prst="rect">
            <a:avLst/>
          </a:prstGeom>
          <a:noFill/>
          <a:ln>
            <a:noFill/>
          </a:ln>
        </p:spPr>
        <p:txBody>
          <a:bodyPr anchorCtr="0" anchor="ctr" bIns="0" lIns="0" spcFirstLastPara="1" rIns="0" wrap="square" tIns="0">
            <a:noAutofit/>
          </a:bodyPr>
          <a:lstStyle/>
          <a:p>
            <a:pPr indent="0" lvl="0" marL="457200" rtl="0" algn="l">
              <a:lnSpc>
                <a:spcPct val="80000"/>
              </a:lnSpc>
              <a:spcBef>
                <a:spcPts val="0"/>
              </a:spcBef>
              <a:spcAft>
                <a:spcPts val="0"/>
              </a:spcAft>
              <a:buSzPts val="2800"/>
              <a:buNone/>
            </a:pPr>
            <a:r>
              <a:rPr lang="en">
                <a:latin typeface="Noto Sans JP"/>
                <a:ea typeface="Noto Sans JP"/>
                <a:cs typeface="Noto Sans JP"/>
                <a:sym typeface="Noto Sans JP"/>
              </a:rPr>
              <a:t>浜地 亮太郎</a:t>
            </a:r>
            <a:endParaRPr>
              <a:latin typeface="Noto Sans JP"/>
              <a:ea typeface="Noto Sans JP"/>
              <a:cs typeface="Noto Sans JP"/>
              <a:sym typeface="Noto Sans JP"/>
            </a:endParaRPr>
          </a:p>
        </p:txBody>
      </p:sp>
      <p:sp>
        <p:nvSpPr>
          <p:cNvPr id="303" name="Google Shape;303;p36"/>
          <p:cNvSpPr txBox="1"/>
          <p:nvPr>
            <p:ph idx="7" type="title"/>
          </p:nvPr>
        </p:nvSpPr>
        <p:spPr>
          <a:xfrm>
            <a:off x="5990600" y="1860538"/>
            <a:ext cx="3238500" cy="539400"/>
          </a:xfrm>
          <a:prstGeom prst="rect">
            <a:avLst/>
          </a:prstGeom>
          <a:noFill/>
          <a:ln>
            <a:noFill/>
          </a:ln>
        </p:spPr>
        <p:txBody>
          <a:bodyPr anchorCtr="0" anchor="ctr" bIns="0" lIns="0" spcFirstLastPara="1" rIns="0" wrap="square" tIns="0">
            <a:noAutofit/>
          </a:bodyPr>
          <a:lstStyle/>
          <a:p>
            <a:pPr indent="0" lvl="0" marL="0" rtl="0" algn="l">
              <a:lnSpc>
                <a:spcPct val="80000"/>
              </a:lnSpc>
              <a:spcBef>
                <a:spcPts val="0"/>
              </a:spcBef>
              <a:spcAft>
                <a:spcPts val="0"/>
              </a:spcAft>
              <a:buSzPts val="2800"/>
              <a:buNone/>
            </a:pPr>
            <a:r>
              <a:rPr lang="en">
                <a:latin typeface="Noto Sans JP"/>
                <a:ea typeface="Noto Sans JP"/>
                <a:cs typeface="Noto Sans JP"/>
                <a:sym typeface="Noto Sans JP"/>
              </a:rPr>
              <a:t>糸川 明日花</a:t>
            </a:r>
            <a:endParaRPr>
              <a:latin typeface="Noto Sans JP"/>
              <a:ea typeface="Noto Sans JP"/>
              <a:cs typeface="Noto Sans JP"/>
              <a:sym typeface="Noto Sans JP"/>
            </a:endParaRPr>
          </a:p>
        </p:txBody>
      </p:sp>
      <p:sp>
        <p:nvSpPr>
          <p:cNvPr id="304" name="Google Shape;304;p36"/>
          <p:cNvSpPr txBox="1"/>
          <p:nvPr>
            <p:ph idx="2" type="title"/>
          </p:nvPr>
        </p:nvSpPr>
        <p:spPr>
          <a:xfrm>
            <a:off x="2107025" y="2713750"/>
            <a:ext cx="2278200" cy="546900"/>
          </a:xfrm>
          <a:prstGeom prst="rect">
            <a:avLst/>
          </a:prstGeom>
          <a:noFill/>
          <a:ln>
            <a:noFill/>
          </a:ln>
        </p:spPr>
        <p:txBody>
          <a:bodyPr anchorCtr="0" anchor="ctr" bIns="0" lIns="0" spcFirstLastPara="1" rIns="0" wrap="square" tIns="0">
            <a:noAutofit/>
          </a:bodyPr>
          <a:lstStyle/>
          <a:p>
            <a:pPr indent="0" lvl="0" marL="457200" rtl="0" algn="l">
              <a:lnSpc>
                <a:spcPct val="80000"/>
              </a:lnSpc>
              <a:spcBef>
                <a:spcPts val="0"/>
              </a:spcBef>
              <a:spcAft>
                <a:spcPts val="0"/>
              </a:spcAft>
              <a:buSzPts val="2800"/>
              <a:buNone/>
            </a:pPr>
            <a:r>
              <a:rPr lang="en">
                <a:latin typeface="Noto Sans JP"/>
                <a:ea typeface="Noto Sans JP"/>
                <a:cs typeface="Noto Sans JP"/>
                <a:sym typeface="Noto Sans JP"/>
              </a:rPr>
              <a:t>山本 瑠菜</a:t>
            </a:r>
            <a:endParaRPr>
              <a:latin typeface="Noto Sans JP"/>
              <a:ea typeface="Noto Sans JP"/>
              <a:cs typeface="Noto Sans JP"/>
              <a:sym typeface="Noto Sans JP"/>
            </a:endParaRPr>
          </a:p>
        </p:txBody>
      </p:sp>
      <p:sp>
        <p:nvSpPr>
          <p:cNvPr id="305" name="Google Shape;305;p36"/>
          <p:cNvSpPr txBox="1"/>
          <p:nvPr>
            <p:ph idx="2" type="title"/>
          </p:nvPr>
        </p:nvSpPr>
        <p:spPr>
          <a:xfrm>
            <a:off x="2107025" y="3661039"/>
            <a:ext cx="2278200" cy="546900"/>
          </a:xfrm>
          <a:prstGeom prst="rect">
            <a:avLst/>
          </a:prstGeom>
          <a:noFill/>
          <a:ln>
            <a:noFill/>
          </a:ln>
        </p:spPr>
        <p:txBody>
          <a:bodyPr anchorCtr="0" anchor="ctr" bIns="0" lIns="0" spcFirstLastPara="1" rIns="0" wrap="square" tIns="0">
            <a:noAutofit/>
          </a:bodyPr>
          <a:lstStyle/>
          <a:p>
            <a:pPr indent="0" lvl="0" marL="457200" rtl="0" algn="l">
              <a:lnSpc>
                <a:spcPct val="80000"/>
              </a:lnSpc>
              <a:spcBef>
                <a:spcPts val="0"/>
              </a:spcBef>
              <a:spcAft>
                <a:spcPts val="0"/>
              </a:spcAft>
              <a:buSzPts val="2800"/>
              <a:buNone/>
            </a:pPr>
            <a:r>
              <a:rPr lang="en">
                <a:latin typeface="Noto Sans JP"/>
                <a:ea typeface="Noto Sans JP"/>
                <a:cs typeface="Noto Sans JP"/>
                <a:sym typeface="Noto Sans JP"/>
              </a:rPr>
              <a:t>宗像 智矢</a:t>
            </a:r>
            <a:endParaRPr>
              <a:latin typeface="Noto Sans JP"/>
              <a:ea typeface="Noto Sans JP"/>
              <a:cs typeface="Noto Sans JP"/>
              <a:sym typeface="Noto Sans JP"/>
            </a:endParaRPr>
          </a:p>
        </p:txBody>
      </p:sp>
      <p:sp>
        <p:nvSpPr>
          <p:cNvPr id="306" name="Google Shape;306;p36"/>
          <p:cNvSpPr txBox="1"/>
          <p:nvPr>
            <p:ph idx="7" type="title"/>
          </p:nvPr>
        </p:nvSpPr>
        <p:spPr>
          <a:xfrm>
            <a:off x="5990600" y="2867338"/>
            <a:ext cx="3238500" cy="539400"/>
          </a:xfrm>
          <a:prstGeom prst="rect">
            <a:avLst/>
          </a:prstGeom>
          <a:noFill/>
          <a:ln>
            <a:noFill/>
          </a:ln>
        </p:spPr>
        <p:txBody>
          <a:bodyPr anchorCtr="0" anchor="ctr" bIns="0" lIns="0" spcFirstLastPara="1" rIns="0" wrap="square" tIns="0">
            <a:noAutofit/>
          </a:bodyPr>
          <a:lstStyle/>
          <a:p>
            <a:pPr indent="0" lvl="0" marL="0" rtl="0" algn="l">
              <a:lnSpc>
                <a:spcPct val="80000"/>
              </a:lnSpc>
              <a:spcBef>
                <a:spcPts val="0"/>
              </a:spcBef>
              <a:spcAft>
                <a:spcPts val="0"/>
              </a:spcAft>
              <a:buSzPts val="2800"/>
              <a:buNone/>
            </a:pPr>
            <a:r>
              <a:rPr lang="en">
                <a:latin typeface="Noto Sans JP"/>
                <a:ea typeface="Noto Sans JP"/>
                <a:cs typeface="Noto Sans JP"/>
                <a:sym typeface="Noto Sans JP"/>
              </a:rPr>
              <a:t>磯尾 佳史</a:t>
            </a:r>
            <a:endParaRPr>
              <a:latin typeface="Noto Sans JP"/>
              <a:ea typeface="Noto Sans JP"/>
              <a:cs typeface="Noto Sans JP"/>
              <a:sym typeface="Noto Sans JP"/>
            </a:endParaRPr>
          </a:p>
        </p:txBody>
      </p:sp>
      <p:sp>
        <p:nvSpPr>
          <p:cNvPr id="307" name="Google Shape;307;p36"/>
          <p:cNvSpPr txBox="1"/>
          <p:nvPr>
            <p:ph idx="7" type="title"/>
          </p:nvPr>
        </p:nvSpPr>
        <p:spPr>
          <a:xfrm>
            <a:off x="5990600" y="3710538"/>
            <a:ext cx="3238500" cy="539400"/>
          </a:xfrm>
          <a:prstGeom prst="rect">
            <a:avLst/>
          </a:prstGeom>
          <a:noFill/>
          <a:ln>
            <a:noFill/>
          </a:ln>
        </p:spPr>
        <p:txBody>
          <a:bodyPr anchorCtr="0" anchor="ctr" bIns="0" lIns="0" spcFirstLastPara="1" rIns="0" wrap="square" tIns="0">
            <a:noAutofit/>
          </a:bodyPr>
          <a:lstStyle/>
          <a:p>
            <a:pPr indent="0" lvl="0" marL="0" rtl="0" algn="l">
              <a:lnSpc>
                <a:spcPct val="80000"/>
              </a:lnSpc>
              <a:spcBef>
                <a:spcPts val="0"/>
              </a:spcBef>
              <a:spcAft>
                <a:spcPts val="0"/>
              </a:spcAft>
              <a:buSzPts val="2800"/>
              <a:buNone/>
            </a:pPr>
            <a:r>
              <a:rPr lang="en">
                <a:latin typeface="Noto Sans JP"/>
                <a:ea typeface="Noto Sans JP"/>
                <a:cs typeface="Noto Sans JP"/>
                <a:sym typeface="Noto Sans JP"/>
              </a:rPr>
              <a:t>秦 二瑚</a:t>
            </a:r>
            <a:endParaRPr>
              <a:latin typeface="Noto Sans JP"/>
              <a:ea typeface="Noto Sans JP"/>
              <a:cs typeface="Noto Sans JP"/>
              <a:sym typeface="Noto Sans JP"/>
            </a:endParaRPr>
          </a:p>
        </p:txBody>
      </p:sp>
      <p:sp>
        <p:nvSpPr>
          <p:cNvPr id="308" name="Google Shape;308;p36"/>
          <p:cNvSpPr/>
          <p:nvPr/>
        </p:nvSpPr>
        <p:spPr>
          <a:xfrm>
            <a:off x="3720150" y="315225"/>
            <a:ext cx="1703700" cy="4116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i="0" lang="en" sz="1700" u="none" cap="none" strike="noStrike">
                <a:solidFill>
                  <a:schemeClr val="dk2"/>
                </a:solidFill>
                <a:latin typeface="Noto Sans JP"/>
                <a:ea typeface="Noto Sans JP"/>
                <a:cs typeface="Noto Sans JP"/>
                <a:sym typeface="Noto Sans JP"/>
              </a:rPr>
              <a:t>TEAM </a:t>
            </a:r>
            <a:endParaRPr b="1" i="0" sz="1700" u="none" cap="none" strike="noStrike">
              <a:solidFill>
                <a:schemeClr val="dk2"/>
              </a:solidFill>
              <a:latin typeface="Noto Sans JP"/>
              <a:ea typeface="Noto Sans JP"/>
              <a:cs typeface="Noto Sans JP"/>
              <a:sym typeface="Noto Sans JP"/>
            </a:endParaRPr>
          </a:p>
        </p:txBody>
      </p:sp>
      <p:pic>
        <p:nvPicPr>
          <p:cNvPr id="309" name="Google Shape;309;p36"/>
          <p:cNvPicPr preferRelativeResize="0"/>
          <p:nvPr/>
        </p:nvPicPr>
        <p:blipFill rotWithShape="1">
          <a:blip r:embed="rId3">
            <a:alphaModFix/>
          </a:blip>
          <a:srcRect b="0" l="0" r="0" t="0"/>
          <a:stretch/>
        </p:blipFill>
        <p:spPr>
          <a:xfrm>
            <a:off x="1306300" y="1587938"/>
            <a:ext cx="908697" cy="863826"/>
          </a:xfrm>
          <a:prstGeom prst="rect">
            <a:avLst/>
          </a:prstGeom>
          <a:noFill/>
          <a:ln>
            <a:noFill/>
          </a:ln>
        </p:spPr>
      </p:pic>
      <p:pic>
        <p:nvPicPr>
          <p:cNvPr id="310" name="Google Shape;310;p36"/>
          <p:cNvPicPr preferRelativeResize="0"/>
          <p:nvPr/>
        </p:nvPicPr>
        <p:blipFill rotWithShape="1">
          <a:blip r:embed="rId4">
            <a:alphaModFix/>
          </a:blip>
          <a:srcRect b="41860" l="1722" r="40660" t="22630"/>
          <a:stretch/>
        </p:blipFill>
        <p:spPr>
          <a:xfrm>
            <a:off x="1306300" y="2484254"/>
            <a:ext cx="908700" cy="965693"/>
          </a:xfrm>
          <a:prstGeom prst="rect">
            <a:avLst/>
          </a:prstGeom>
          <a:noFill/>
          <a:ln>
            <a:noFill/>
          </a:ln>
        </p:spPr>
      </p:pic>
      <p:pic>
        <p:nvPicPr>
          <p:cNvPr id="311" name="Google Shape;311;p36"/>
          <p:cNvPicPr preferRelativeResize="0"/>
          <p:nvPr/>
        </p:nvPicPr>
        <p:blipFill rotWithShape="1">
          <a:blip r:embed="rId5">
            <a:alphaModFix/>
          </a:blip>
          <a:srcRect b="0" l="0" r="0" t="0"/>
          <a:stretch/>
        </p:blipFill>
        <p:spPr>
          <a:xfrm>
            <a:off x="1306300" y="3482438"/>
            <a:ext cx="908699" cy="914725"/>
          </a:xfrm>
          <a:prstGeom prst="rect">
            <a:avLst/>
          </a:prstGeom>
          <a:noFill/>
          <a:ln>
            <a:noFill/>
          </a:ln>
        </p:spPr>
      </p:pic>
      <p:pic>
        <p:nvPicPr>
          <p:cNvPr id="312" name="Google Shape;312;p36"/>
          <p:cNvPicPr preferRelativeResize="0"/>
          <p:nvPr/>
        </p:nvPicPr>
        <p:blipFill rotWithShape="1">
          <a:blip r:embed="rId6">
            <a:alphaModFix/>
          </a:blip>
          <a:srcRect b="40178" l="0" r="4688" t="16811"/>
          <a:stretch/>
        </p:blipFill>
        <p:spPr>
          <a:xfrm>
            <a:off x="4776875" y="1606308"/>
            <a:ext cx="908701" cy="911274"/>
          </a:xfrm>
          <a:prstGeom prst="rect">
            <a:avLst/>
          </a:prstGeom>
          <a:noFill/>
          <a:ln>
            <a:noFill/>
          </a:ln>
        </p:spPr>
      </p:pic>
      <p:sp>
        <p:nvSpPr>
          <p:cNvPr id="313" name="Google Shape;313;p36"/>
          <p:cNvSpPr/>
          <p:nvPr/>
        </p:nvSpPr>
        <p:spPr>
          <a:xfrm>
            <a:off x="4776871" y="2630438"/>
            <a:ext cx="908700" cy="868500"/>
          </a:xfrm>
          <a:prstGeom prst="rect">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4" name="Google Shape;314;p36"/>
          <p:cNvSpPr/>
          <p:nvPr/>
        </p:nvSpPr>
        <p:spPr>
          <a:xfrm>
            <a:off x="4776871" y="3611788"/>
            <a:ext cx="908700" cy="868500"/>
          </a:xfrm>
          <a:prstGeom prst="rect">
            <a:avLst/>
          </a:prstGeom>
          <a:solidFill>
            <a:srgbClr val="EEEEEE"/>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37"/>
          <p:cNvSpPr txBox="1"/>
          <p:nvPr>
            <p:ph type="title"/>
          </p:nvPr>
        </p:nvSpPr>
        <p:spPr>
          <a:xfrm>
            <a:off x="713250" y="892700"/>
            <a:ext cx="7717500" cy="5394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b="1" lang="en">
                <a:latin typeface="Noto Sans JP"/>
                <a:ea typeface="Noto Sans JP"/>
                <a:cs typeface="Noto Sans JP"/>
                <a:sym typeface="Noto Sans JP"/>
              </a:rPr>
              <a:t>鎌倉市の空き家数は増加している</a:t>
            </a:r>
            <a:endParaRPr b="1">
              <a:latin typeface="Noto Sans JP"/>
              <a:ea typeface="Noto Sans JP"/>
              <a:cs typeface="Noto Sans JP"/>
              <a:sym typeface="Noto Sans JP"/>
            </a:endParaRPr>
          </a:p>
        </p:txBody>
      </p:sp>
      <p:sp>
        <p:nvSpPr>
          <p:cNvPr id="320" name="Google Shape;320;p37"/>
          <p:cNvSpPr/>
          <p:nvPr/>
        </p:nvSpPr>
        <p:spPr>
          <a:xfrm>
            <a:off x="3306800" y="315225"/>
            <a:ext cx="2530500" cy="4116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i="0" lang="en" sz="1700" u="none" cap="none" strike="noStrike">
                <a:solidFill>
                  <a:schemeClr val="dk2"/>
                </a:solidFill>
                <a:latin typeface="Noto Sans JP"/>
                <a:ea typeface="Noto Sans JP"/>
                <a:cs typeface="Noto Sans JP"/>
                <a:sym typeface="Noto Sans JP"/>
              </a:rPr>
              <a:t>BACKGROUND</a:t>
            </a:r>
            <a:endParaRPr b="1" i="0" sz="1700" u="none" cap="none" strike="noStrike">
              <a:solidFill>
                <a:schemeClr val="dk2"/>
              </a:solidFill>
              <a:latin typeface="Noto Sans JP"/>
              <a:ea typeface="Noto Sans JP"/>
              <a:cs typeface="Noto Sans JP"/>
              <a:sym typeface="Noto Sans JP"/>
            </a:endParaRPr>
          </a:p>
        </p:txBody>
      </p:sp>
      <p:pic>
        <p:nvPicPr>
          <p:cNvPr id="321" name="Google Shape;321;p37"/>
          <p:cNvPicPr preferRelativeResize="0"/>
          <p:nvPr/>
        </p:nvPicPr>
        <p:blipFill>
          <a:blip r:embed="rId3">
            <a:alphaModFix/>
          </a:blip>
          <a:stretch>
            <a:fillRect/>
          </a:stretch>
        </p:blipFill>
        <p:spPr>
          <a:xfrm>
            <a:off x="2077700" y="1525700"/>
            <a:ext cx="4988700" cy="32194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38"/>
          <p:cNvSpPr txBox="1"/>
          <p:nvPr>
            <p:ph type="title"/>
          </p:nvPr>
        </p:nvSpPr>
        <p:spPr>
          <a:xfrm>
            <a:off x="713250" y="892700"/>
            <a:ext cx="7717500" cy="5394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b="1" lang="en">
                <a:latin typeface="Noto Sans JP"/>
                <a:ea typeface="Noto Sans JP"/>
                <a:cs typeface="Noto Sans JP"/>
                <a:sym typeface="Noto Sans JP"/>
              </a:rPr>
              <a:t>空き家は周囲に悪影響を及ぼす</a:t>
            </a:r>
            <a:endParaRPr b="1">
              <a:latin typeface="Noto Sans JP"/>
              <a:ea typeface="Noto Sans JP"/>
              <a:cs typeface="Noto Sans JP"/>
              <a:sym typeface="Noto Sans JP"/>
            </a:endParaRPr>
          </a:p>
        </p:txBody>
      </p:sp>
      <p:sp>
        <p:nvSpPr>
          <p:cNvPr id="327" name="Google Shape;327;p38"/>
          <p:cNvSpPr/>
          <p:nvPr/>
        </p:nvSpPr>
        <p:spPr>
          <a:xfrm>
            <a:off x="3306800" y="315225"/>
            <a:ext cx="2530500" cy="4116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i="0" lang="en" sz="1700" u="none" cap="none" strike="noStrike">
                <a:solidFill>
                  <a:schemeClr val="dk2"/>
                </a:solidFill>
                <a:latin typeface="Noto Sans JP"/>
                <a:ea typeface="Noto Sans JP"/>
                <a:cs typeface="Noto Sans JP"/>
                <a:sym typeface="Noto Sans JP"/>
              </a:rPr>
              <a:t>PROBLEM①</a:t>
            </a:r>
            <a:endParaRPr b="1" i="0" sz="1700" u="none" cap="none" strike="noStrike">
              <a:solidFill>
                <a:schemeClr val="dk2"/>
              </a:solidFill>
              <a:latin typeface="Noto Sans JP"/>
              <a:ea typeface="Noto Sans JP"/>
              <a:cs typeface="Noto Sans JP"/>
              <a:sym typeface="Noto Sans JP"/>
            </a:endParaRPr>
          </a:p>
        </p:txBody>
      </p:sp>
      <p:pic>
        <p:nvPicPr>
          <p:cNvPr id="328" name="Google Shape;328;p38"/>
          <p:cNvPicPr preferRelativeResize="0"/>
          <p:nvPr/>
        </p:nvPicPr>
        <p:blipFill rotWithShape="1">
          <a:blip r:embed="rId3">
            <a:alphaModFix/>
          </a:blip>
          <a:srcRect b="0" l="0" r="0" t="0"/>
          <a:stretch/>
        </p:blipFill>
        <p:spPr>
          <a:xfrm>
            <a:off x="1659850" y="1498300"/>
            <a:ext cx="5824400" cy="35217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pic>
        <p:nvPicPr>
          <p:cNvPr id="333" name="Google Shape;333;p39"/>
          <p:cNvPicPr preferRelativeResize="0"/>
          <p:nvPr/>
        </p:nvPicPr>
        <p:blipFill>
          <a:blip r:embed="rId3">
            <a:alphaModFix/>
          </a:blip>
          <a:stretch>
            <a:fillRect/>
          </a:stretch>
        </p:blipFill>
        <p:spPr>
          <a:xfrm>
            <a:off x="1733213" y="1432100"/>
            <a:ext cx="5677667" cy="3406600"/>
          </a:xfrm>
          <a:prstGeom prst="rect">
            <a:avLst/>
          </a:prstGeom>
          <a:noFill/>
          <a:ln>
            <a:noFill/>
          </a:ln>
        </p:spPr>
      </p:pic>
      <p:sp>
        <p:nvSpPr>
          <p:cNvPr id="334" name="Google Shape;334;p39"/>
          <p:cNvSpPr txBox="1"/>
          <p:nvPr>
            <p:ph type="title"/>
          </p:nvPr>
        </p:nvSpPr>
        <p:spPr>
          <a:xfrm>
            <a:off x="713250" y="892700"/>
            <a:ext cx="7717500" cy="5394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b="1" lang="en">
                <a:latin typeface="Noto Sans JP"/>
                <a:ea typeface="Noto Sans JP"/>
                <a:cs typeface="Noto Sans JP"/>
                <a:sym typeface="Noto Sans JP"/>
              </a:rPr>
              <a:t>空き家は財政を圧迫している</a:t>
            </a:r>
            <a:endParaRPr b="1">
              <a:latin typeface="Noto Sans JP"/>
              <a:ea typeface="Noto Sans JP"/>
              <a:cs typeface="Noto Sans JP"/>
              <a:sym typeface="Noto Sans JP"/>
            </a:endParaRPr>
          </a:p>
        </p:txBody>
      </p:sp>
      <p:sp>
        <p:nvSpPr>
          <p:cNvPr id="335" name="Google Shape;335;p39"/>
          <p:cNvSpPr/>
          <p:nvPr/>
        </p:nvSpPr>
        <p:spPr>
          <a:xfrm>
            <a:off x="3306800" y="315225"/>
            <a:ext cx="2530500" cy="4116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i="0" lang="en" sz="1700" u="none" cap="none" strike="noStrike">
                <a:solidFill>
                  <a:schemeClr val="dk2"/>
                </a:solidFill>
                <a:latin typeface="Noto Sans JP"/>
                <a:ea typeface="Noto Sans JP"/>
                <a:cs typeface="Noto Sans JP"/>
                <a:sym typeface="Noto Sans JP"/>
              </a:rPr>
              <a:t>PROBLEM②</a:t>
            </a:r>
            <a:endParaRPr b="1" i="0" sz="1700" u="none" cap="none" strike="noStrike">
              <a:solidFill>
                <a:schemeClr val="dk2"/>
              </a:solidFill>
              <a:latin typeface="Noto Sans JP"/>
              <a:ea typeface="Noto Sans JP"/>
              <a:cs typeface="Noto Sans JP"/>
              <a:sym typeface="Noto Sans JP"/>
            </a:endParaRPr>
          </a:p>
        </p:txBody>
      </p:sp>
      <p:sp>
        <p:nvSpPr>
          <p:cNvPr id="336" name="Google Shape;336;p39"/>
          <p:cNvSpPr txBox="1"/>
          <p:nvPr>
            <p:ph type="title"/>
          </p:nvPr>
        </p:nvSpPr>
        <p:spPr>
          <a:xfrm>
            <a:off x="1010850" y="-867425"/>
            <a:ext cx="3396900" cy="411600"/>
          </a:xfrm>
          <a:prstGeom prst="rect">
            <a:avLst/>
          </a:prstGeom>
          <a:noFill/>
          <a:ln>
            <a:noFill/>
          </a:ln>
        </p:spPr>
        <p:txBody>
          <a:bodyPr anchorCtr="0" anchor="t" bIns="0" lIns="0" spcFirstLastPara="1" rIns="0" wrap="square" tIns="0">
            <a:noAutofit/>
          </a:bodyPr>
          <a:lstStyle/>
          <a:p>
            <a:pPr indent="0" lvl="0" marL="0" rtl="0" algn="r">
              <a:lnSpc>
                <a:spcPct val="100000"/>
              </a:lnSpc>
              <a:spcBef>
                <a:spcPts val="0"/>
              </a:spcBef>
              <a:spcAft>
                <a:spcPts val="0"/>
              </a:spcAft>
              <a:buSzPts val="2800"/>
              <a:buNone/>
            </a:pPr>
            <a:r>
              <a:rPr b="1" lang="en" sz="2200">
                <a:latin typeface="Noto Sans JP"/>
                <a:ea typeface="Noto Sans JP"/>
                <a:cs typeface="Noto Sans JP"/>
                <a:sym typeface="Noto Sans JP"/>
              </a:rPr>
              <a:t>全国年間空き家撤去費用は</a:t>
            </a:r>
            <a:endParaRPr b="1" sz="2200">
              <a:latin typeface="Noto Sans JP"/>
              <a:ea typeface="Noto Sans JP"/>
              <a:cs typeface="Noto Sans JP"/>
              <a:sym typeface="Noto Sans JP"/>
            </a:endParaRPr>
          </a:p>
        </p:txBody>
      </p:sp>
      <p:sp>
        <p:nvSpPr>
          <p:cNvPr id="337" name="Google Shape;337;p39"/>
          <p:cNvSpPr txBox="1"/>
          <p:nvPr>
            <p:ph type="title"/>
          </p:nvPr>
        </p:nvSpPr>
        <p:spPr>
          <a:xfrm>
            <a:off x="3873225" y="3315025"/>
            <a:ext cx="1305900" cy="4602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b="1" lang="en" sz="1900">
                <a:latin typeface="Noto Sans JP"/>
                <a:ea typeface="Noto Sans JP"/>
                <a:cs typeface="Noto Sans JP"/>
                <a:sym typeface="Noto Sans JP"/>
              </a:rPr>
              <a:t>17倍</a:t>
            </a:r>
            <a:endParaRPr b="1" sz="1900">
              <a:latin typeface="Noto Sans JP"/>
              <a:ea typeface="Noto Sans JP"/>
              <a:cs typeface="Noto Sans JP"/>
              <a:sym typeface="Noto Sans JP"/>
            </a:endParaRPr>
          </a:p>
        </p:txBody>
      </p:sp>
      <p:sp>
        <p:nvSpPr>
          <p:cNvPr id="338" name="Google Shape;338;p39"/>
          <p:cNvSpPr txBox="1"/>
          <p:nvPr>
            <p:ph type="title"/>
          </p:nvPr>
        </p:nvSpPr>
        <p:spPr>
          <a:xfrm>
            <a:off x="5923725" y="2976000"/>
            <a:ext cx="2806500" cy="597600"/>
          </a:xfrm>
          <a:prstGeom prst="rect">
            <a:avLst/>
          </a:prstGeom>
          <a:noFill/>
          <a:ln>
            <a:noFill/>
          </a:ln>
        </p:spPr>
        <p:txBody>
          <a:bodyPr anchorCtr="0" anchor="t" bIns="0" lIns="0" spcFirstLastPara="1" rIns="0" wrap="square" tIns="0">
            <a:noAutofit/>
          </a:bodyPr>
          <a:lstStyle/>
          <a:p>
            <a:pPr indent="0" lvl="0" marL="0" rtl="0" algn="r">
              <a:lnSpc>
                <a:spcPct val="100000"/>
              </a:lnSpc>
              <a:spcBef>
                <a:spcPts val="0"/>
              </a:spcBef>
              <a:spcAft>
                <a:spcPts val="0"/>
              </a:spcAft>
              <a:buSzPts val="2800"/>
              <a:buNone/>
            </a:pPr>
            <a:r>
              <a:rPr b="1" lang="en" sz="3500">
                <a:latin typeface="Noto Sans JP"/>
                <a:ea typeface="Noto Sans JP"/>
                <a:cs typeface="Noto Sans JP"/>
                <a:sym typeface="Noto Sans JP"/>
              </a:rPr>
              <a:t>3億8000万円</a:t>
            </a:r>
            <a:endParaRPr b="1" sz="3500">
              <a:latin typeface="Noto Sans JP"/>
              <a:ea typeface="Noto Sans JP"/>
              <a:cs typeface="Noto Sans JP"/>
              <a:sym typeface="Noto Sans JP"/>
            </a:endParaRPr>
          </a:p>
        </p:txBody>
      </p:sp>
      <p:sp>
        <p:nvSpPr>
          <p:cNvPr id="339" name="Google Shape;339;p39"/>
          <p:cNvSpPr/>
          <p:nvPr/>
        </p:nvSpPr>
        <p:spPr>
          <a:xfrm>
            <a:off x="6011400" y="2900925"/>
            <a:ext cx="2863800" cy="687300"/>
          </a:xfrm>
          <a:prstGeom prst="wedgeRectCallout">
            <a:avLst>
              <a:gd fmla="val -35200" name="adj1"/>
              <a:gd fmla="val -71668" name="adj2"/>
            </a:avLst>
          </a:prstGeom>
          <a:noFill/>
          <a:ln cap="flat" cmpd="sng" w="28575">
            <a:solidFill>
              <a:srgbClr val="164A4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yne"/>
              <a:ea typeface="Syne"/>
              <a:cs typeface="Syne"/>
              <a:sym typeface="Syne"/>
            </a:endParaRPr>
          </a:p>
        </p:txBody>
      </p:sp>
      <p:sp>
        <p:nvSpPr>
          <p:cNvPr id="340" name="Google Shape;340;p39"/>
          <p:cNvSpPr txBox="1"/>
          <p:nvPr>
            <p:ph type="title"/>
          </p:nvPr>
        </p:nvSpPr>
        <p:spPr>
          <a:xfrm>
            <a:off x="667425" y="1559900"/>
            <a:ext cx="7717500" cy="411600"/>
          </a:xfrm>
          <a:prstGeom prst="rect">
            <a:avLst/>
          </a:prstGeom>
          <a:solidFill>
            <a:schemeClr val="lt1"/>
          </a:solidFill>
          <a:ln>
            <a:noFill/>
          </a:ln>
        </p:spPr>
        <p:txBody>
          <a:bodyPr anchorCtr="0" anchor="t" bIns="0" lIns="0" spcFirstLastPara="1" rIns="0" wrap="square" tIns="0">
            <a:noAutofit/>
          </a:bodyPr>
          <a:lstStyle/>
          <a:p>
            <a:pPr indent="0" lvl="0" marL="0" rtl="0" algn="ctr">
              <a:spcBef>
                <a:spcPts val="0"/>
              </a:spcBef>
              <a:spcAft>
                <a:spcPts val="0"/>
              </a:spcAft>
              <a:buSzPts val="2800"/>
              <a:buNone/>
            </a:pPr>
            <a:r>
              <a:rPr lang="en" sz="1800">
                <a:latin typeface="Noto Sans JP"/>
                <a:ea typeface="Noto Sans JP"/>
                <a:cs typeface="Noto Sans JP"/>
                <a:sym typeface="Noto Sans JP"/>
              </a:rPr>
              <a:t>全国空き家解体費用総額</a:t>
            </a:r>
            <a:endParaRPr sz="1800">
              <a:latin typeface="Noto Sans JP"/>
              <a:ea typeface="Noto Sans JP"/>
              <a:cs typeface="Noto Sans JP"/>
              <a:sym typeface="Noto Sans JP"/>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4" name="Shape 344"/>
        <p:cNvGrpSpPr/>
        <p:nvPr/>
      </p:nvGrpSpPr>
      <p:grpSpPr>
        <a:xfrm>
          <a:off x="0" y="0"/>
          <a:ext cx="0" cy="0"/>
          <a:chOff x="0" y="0"/>
          <a:chExt cx="0" cy="0"/>
        </a:xfrm>
      </p:grpSpPr>
      <p:sp>
        <p:nvSpPr>
          <p:cNvPr id="345" name="Google Shape;345;p40"/>
          <p:cNvSpPr txBox="1"/>
          <p:nvPr>
            <p:ph type="title"/>
          </p:nvPr>
        </p:nvSpPr>
        <p:spPr>
          <a:xfrm>
            <a:off x="880625" y="1744500"/>
            <a:ext cx="7382700" cy="16545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b="1" lang="en">
                <a:latin typeface="Noto Sans JP"/>
                <a:ea typeface="Noto Sans JP"/>
                <a:cs typeface="Noto Sans JP"/>
                <a:sym typeface="Noto Sans JP"/>
              </a:rPr>
              <a:t>空き家を1~3年間、</a:t>
            </a:r>
            <a:endParaRPr b="1">
              <a:latin typeface="Noto Sans JP"/>
              <a:ea typeface="Noto Sans JP"/>
              <a:cs typeface="Noto Sans JP"/>
              <a:sym typeface="Noto Sans JP"/>
            </a:endParaRPr>
          </a:p>
          <a:p>
            <a:pPr indent="0" lvl="0" marL="0" rtl="0" algn="ctr">
              <a:lnSpc>
                <a:spcPct val="100000"/>
              </a:lnSpc>
              <a:spcBef>
                <a:spcPts val="0"/>
              </a:spcBef>
              <a:spcAft>
                <a:spcPts val="0"/>
              </a:spcAft>
              <a:buSzPts val="2800"/>
              <a:buNone/>
            </a:pPr>
            <a:r>
              <a:rPr b="1" lang="en" sz="4700">
                <a:latin typeface="Noto Sans JP"/>
                <a:ea typeface="Noto Sans JP"/>
                <a:cs typeface="Noto Sans JP"/>
                <a:sym typeface="Noto Sans JP"/>
              </a:rPr>
              <a:t>手間をかけず、劣化させず</a:t>
            </a:r>
            <a:endParaRPr b="1" sz="4700">
              <a:latin typeface="Noto Sans JP"/>
              <a:ea typeface="Noto Sans JP"/>
              <a:cs typeface="Noto Sans JP"/>
              <a:sym typeface="Noto Sans JP"/>
            </a:endParaRPr>
          </a:p>
          <a:p>
            <a:pPr indent="0" lvl="0" marL="0" rtl="0" algn="ctr">
              <a:lnSpc>
                <a:spcPct val="100000"/>
              </a:lnSpc>
              <a:spcBef>
                <a:spcPts val="0"/>
              </a:spcBef>
              <a:spcAft>
                <a:spcPts val="0"/>
              </a:spcAft>
              <a:buSzPts val="2800"/>
              <a:buNone/>
            </a:pPr>
            <a:r>
              <a:rPr b="1" lang="en">
                <a:latin typeface="Noto Sans JP"/>
                <a:ea typeface="Noto Sans JP"/>
                <a:cs typeface="Noto Sans JP"/>
                <a:sym typeface="Noto Sans JP"/>
              </a:rPr>
              <a:t>保持しておきたい！</a:t>
            </a:r>
            <a:endParaRPr b="1">
              <a:latin typeface="Noto Sans JP"/>
              <a:ea typeface="Noto Sans JP"/>
              <a:cs typeface="Noto Sans JP"/>
              <a:sym typeface="Noto Sans JP"/>
            </a:endParaRPr>
          </a:p>
        </p:txBody>
      </p:sp>
      <p:sp>
        <p:nvSpPr>
          <p:cNvPr id="346" name="Google Shape;346;p40"/>
          <p:cNvSpPr/>
          <p:nvPr/>
        </p:nvSpPr>
        <p:spPr>
          <a:xfrm>
            <a:off x="3306800" y="315225"/>
            <a:ext cx="2530500" cy="4116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i="0" lang="en" sz="1700" u="none" cap="none" strike="noStrike">
                <a:solidFill>
                  <a:schemeClr val="dk2"/>
                </a:solidFill>
                <a:latin typeface="Noto Sans JP"/>
                <a:ea typeface="Noto Sans JP"/>
                <a:cs typeface="Noto Sans JP"/>
                <a:sym typeface="Noto Sans JP"/>
              </a:rPr>
              <a:t>USER INSIGHT</a:t>
            </a:r>
            <a:endParaRPr b="1" i="0" sz="1700" u="none" cap="none" strike="noStrike">
              <a:solidFill>
                <a:schemeClr val="dk2"/>
              </a:solidFill>
              <a:latin typeface="Noto Sans JP"/>
              <a:ea typeface="Noto Sans JP"/>
              <a:cs typeface="Noto Sans JP"/>
              <a:sym typeface="Noto Sans JP"/>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41"/>
          <p:cNvSpPr/>
          <p:nvPr/>
        </p:nvSpPr>
        <p:spPr>
          <a:xfrm>
            <a:off x="3306800" y="315225"/>
            <a:ext cx="2530500" cy="4116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i="0" lang="en" sz="1700" u="none" cap="none" strike="noStrike">
                <a:solidFill>
                  <a:schemeClr val="dk2"/>
                </a:solidFill>
                <a:latin typeface="Noto Sans JP"/>
                <a:ea typeface="Noto Sans JP"/>
                <a:cs typeface="Noto Sans JP"/>
                <a:sym typeface="Noto Sans JP"/>
              </a:rPr>
              <a:t>CAUSE</a:t>
            </a:r>
            <a:endParaRPr b="1" i="0" sz="1700" u="none" cap="none" strike="noStrike">
              <a:solidFill>
                <a:schemeClr val="dk2"/>
              </a:solidFill>
              <a:latin typeface="Noto Sans JP"/>
              <a:ea typeface="Noto Sans JP"/>
              <a:cs typeface="Noto Sans JP"/>
              <a:sym typeface="Noto Sans JP"/>
            </a:endParaRPr>
          </a:p>
        </p:txBody>
      </p:sp>
      <p:sp>
        <p:nvSpPr>
          <p:cNvPr id="352" name="Google Shape;352;p41"/>
          <p:cNvSpPr txBox="1"/>
          <p:nvPr>
            <p:ph type="title"/>
          </p:nvPr>
        </p:nvSpPr>
        <p:spPr>
          <a:xfrm>
            <a:off x="713250" y="892700"/>
            <a:ext cx="7717500" cy="5394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b="1" lang="en">
                <a:latin typeface="Noto Sans JP"/>
                <a:ea typeface="Noto Sans JP"/>
                <a:cs typeface="Noto Sans JP"/>
                <a:sym typeface="Noto Sans JP"/>
              </a:rPr>
              <a:t>劣化の原因は湿度</a:t>
            </a:r>
            <a:endParaRPr b="1">
              <a:latin typeface="Noto Sans JP"/>
              <a:ea typeface="Noto Sans JP"/>
              <a:cs typeface="Noto Sans JP"/>
              <a:sym typeface="Noto Sans JP"/>
            </a:endParaRPr>
          </a:p>
        </p:txBody>
      </p:sp>
      <p:sp>
        <p:nvSpPr>
          <p:cNvPr id="353" name="Google Shape;353;p41"/>
          <p:cNvSpPr/>
          <p:nvPr/>
        </p:nvSpPr>
        <p:spPr>
          <a:xfrm>
            <a:off x="883350" y="2328000"/>
            <a:ext cx="7606500" cy="905100"/>
          </a:xfrm>
          <a:prstGeom prst="lef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yne"/>
              <a:ea typeface="Syne"/>
              <a:cs typeface="Syne"/>
              <a:sym typeface="Syne"/>
            </a:endParaRPr>
          </a:p>
        </p:txBody>
      </p:sp>
      <p:sp>
        <p:nvSpPr>
          <p:cNvPr id="354" name="Google Shape;354;p41"/>
          <p:cNvSpPr/>
          <p:nvPr/>
        </p:nvSpPr>
        <p:spPr>
          <a:xfrm>
            <a:off x="3437925" y="2545625"/>
            <a:ext cx="2388000" cy="4698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yne"/>
              <a:ea typeface="Syne"/>
              <a:cs typeface="Syne"/>
              <a:sym typeface="Syne"/>
            </a:endParaRPr>
          </a:p>
        </p:txBody>
      </p:sp>
      <p:sp>
        <p:nvSpPr>
          <p:cNvPr id="355" name="Google Shape;355;p41"/>
          <p:cNvSpPr/>
          <p:nvPr/>
        </p:nvSpPr>
        <p:spPr>
          <a:xfrm>
            <a:off x="3964850" y="3496625"/>
            <a:ext cx="1443600" cy="687300"/>
          </a:xfrm>
          <a:prstGeom prst="wedgeRectCallout">
            <a:avLst>
              <a:gd fmla="val -1602" name="adj1"/>
              <a:gd fmla="val -108359" name="adj2"/>
            </a:avLst>
          </a:prstGeom>
          <a:noFill/>
          <a:ln cap="flat" cmpd="sng" w="7620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200">
                <a:latin typeface="Noto Sans JP"/>
                <a:ea typeface="Noto Sans JP"/>
                <a:cs typeface="Noto Sans JP"/>
                <a:sym typeface="Noto Sans JP"/>
              </a:rPr>
              <a:t>適湿！</a:t>
            </a:r>
            <a:endParaRPr sz="2200">
              <a:latin typeface="Noto Sans JP"/>
              <a:ea typeface="Noto Sans JP"/>
              <a:cs typeface="Noto Sans JP"/>
              <a:sym typeface="Noto Sans JP"/>
            </a:endParaRPr>
          </a:p>
        </p:txBody>
      </p:sp>
      <p:sp>
        <p:nvSpPr>
          <p:cNvPr id="356" name="Google Shape;356;p41"/>
          <p:cNvSpPr/>
          <p:nvPr/>
        </p:nvSpPr>
        <p:spPr>
          <a:xfrm>
            <a:off x="1448125" y="3496625"/>
            <a:ext cx="1443600" cy="687300"/>
          </a:xfrm>
          <a:prstGeom prst="wedgeRectCallout">
            <a:avLst>
              <a:gd fmla="val -1602" name="adj1"/>
              <a:gd fmla="val -108359" name="adj2"/>
            </a:avLst>
          </a:prstGeom>
          <a:noFill/>
          <a:ln cap="flat" cmpd="sng" w="38100">
            <a:solidFill>
              <a:schemeClr val="dk1"/>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200">
                <a:latin typeface="Noto Sans JP"/>
                <a:ea typeface="Noto Sans JP"/>
                <a:cs typeface="Noto Sans JP"/>
                <a:sym typeface="Noto Sans JP"/>
              </a:rPr>
              <a:t>ヒビ</a:t>
            </a:r>
            <a:endParaRPr sz="2200">
              <a:latin typeface="Noto Sans JP"/>
              <a:ea typeface="Noto Sans JP"/>
              <a:cs typeface="Noto Sans JP"/>
              <a:sym typeface="Noto Sans JP"/>
            </a:endParaRPr>
          </a:p>
        </p:txBody>
      </p:sp>
      <p:sp>
        <p:nvSpPr>
          <p:cNvPr id="357" name="Google Shape;357;p41"/>
          <p:cNvSpPr/>
          <p:nvPr/>
        </p:nvSpPr>
        <p:spPr>
          <a:xfrm>
            <a:off x="6091075" y="3496625"/>
            <a:ext cx="1443600" cy="836100"/>
          </a:xfrm>
          <a:prstGeom prst="wedgeRectCallout">
            <a:avLst>
              <a:gd fmla="val -1283" name="adj1"/>
              <a:gd fmla="val -99342" name="adj2"/>
            </a:avLst>
          </a:prstGeom>
          <a:noFill/>
          <a:ln cap="flat" cmpd="sng" w="38100">
            <a:solidFill>
              <a:schemeClr val="dk1"/>
            </a:solidFill>
            <a:prstDash val="dash"/>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2200">
                <a:latin typeface="Noto Sans JP"/>
                <a:ea typeface="Noto Sans JP"/>
                <a:cs typeface="Noto Sans JP"/>
                <a:sym typeface="Noto Sans JP"/>
              </a:rPr>
              <a:t>カビ</a:t>
            </a:r>
            <a:endParaRPr sz="2200">
              <a:latin typeface="Noto Sans JP"/>
              <a:ea typeface="Noto Sans JP"/>
              <a:cs typeface="Noto Sans JP"/>
              <a:sym typeface="Noto Sans JP"/>
            </a:endParaRPr>
          </a:p>
          <a:p>
            <a:pPr indent="0" lvl="0" marL="0" rtl="0" algn="ctr">
              <a:spcBef>
                <a:spcPts val="0"/>
              </a:spcBef>
              <a:spcAft>
                <a:spcPts val="0"/>
              </a:spcAft>
              <a:buNone/>
            </a:pPr>
            <a:r>
              <a:rPr lang="en" sz="2200">
                <a:latin typeface="Noto Sans JP"/>
                <a:ea typeface="Noto Sans JP"/>
                <a:cs typeface="Noto Sans JP"/>
                <a:sym typeface="Noto Sans JP"/>
              </a:rPr>
              <a:t>シロアリ</a:t>
            </a:r>
            <a:endParaRPr sz="2200">
              <a:latin typeface="Noto Sans JP"/>
              <a:ea typeface="Noto Sans JP"/>
              <a:cs typeface="Noto Sans JP"/>
              <a:sym typeface="Noto Sans JP"/>
            </a:endParaRPr>
          </a:p>
        </p:txBody>
      </p:sp>
      <p:sp>
        <p:nvSpPr>
          <p:cNvPr id="358" name="Google Shape;358;p41"/>
          <p:cNvSpPr/>
          <p:nvPr/>
        </p:nvSpPr>
        <p:spPr>
          <a:xfrm>
            <a:off x="1153775" y="1842275"/>
            <a:ext cx="451200" cy="4116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lang="en" sz="1700">
                <a:solidFill>
                  <a:schemeClr val="dk2"/>
                </a:solidFill>
                <a:latin typeface="Noto Sans JP"/>
                <a:ea typeface="Noto Sans JP"/>
                <a:cs typeface="Noto Sans JP"/>
                <a:sym typeface="Noto Sans JP"/>
              </a:rPr>
              <a:t>低</a:t>
            </a:r>
            <a:endParaRPr b="1" i="0" sz="1700" u="none" cap="none" strike="noStrike">
              <a:solidFill>
                <a:schemeClr val="dk2"/>
              </a:solidFill>
              <a:latin typeface="Noto Sans JP"/>
              <a:ea typeface="Noto Sans JP"/>
              <a:cs typeface="Noto Sans JP"/>
              <a:sym typeface="Noto Sans JP"/>
            </a:endParaRPr>
          </a:p>
        </p:txBody>
      </p:sp>
      <p:sp>
        <p:nvSpPr>
          <p:cNvPr id="359" name="Google Shape;359;p41"/>
          <p:cNvSpPr/>
          <p:nvPr/>
        </p:nvSpPr>
        <p:spPr>
          <a:xfrm>
            <a:off x="7801425" y="1842275"/>
            <a:ext cx="451200" cy="4116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lang="en" sz="1700">
                <a:solidFill>
                  <a:schemeClr val="dk2"/>
                </a:solidFill>
                <a:latin typeface="Noto Sans JP"/>
                <a:ea typeface="Noto Sans JP"/>
                <a:cs typeface="Noto Sans JP"/>
                <a:sym typeface="Noto Sans JP"/>
              </a:rPr>
              <a:t>高</a:t>
            </a:r>
            <a:endParaRPr b="1" i="0" sz="1700" u="none" cap="none" strike="noStrike">
              <a:solidFill>
                <a:schemeClr val="dk2"/>
              </a:solidFill>
              <a:latin typeface="Noto Sans JP"/>
              <a:ea typeface="Noto Sans JP"/>
              <a:cs typeface="Noto Sans JP"/>
              <a:sym typeface="Noto Sans JP"/>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cxnSp>
        <p:nvCxnSpPr>
          <p:cNvPr id="364" name="Google Shape;364;p42"/>
          <p:cNvCxnSpPr/>
          <p:nvPr/>
        </p:nvCxnSpPr>
        <p:spPr>
          <a:xfrm>
            <a:off x="161650" y="1594850"/>
            <a:ext cx="8775000" cy="0"/>
          </a:xfrm>
          <a:prstGeom prst="straightConnector1">
            <a:avLst/>
          </a:prstGeom>
          <a:noFill/>
          <a:ln cap="flat" cmpd="sng" w="28575">
            <a:solidFill>
              <a:schemeClr val="dk2"/>
            </a:solidFill>
            <a:prstDash val="dot"/>
            <a:round/>
            <a:headEnd len="med" w="med" type="none"/>
            <a:tailEnd len="med" w="med" type="none"/>
          </a:ln>
        </p:spPr>
      </p:cxnSp>
      <p:sp>
        <p:nvSpPr>
          <p:cNvPr id="365" name="Google Shape;365;p42"/>
          <p:cNvSpPr/>
          <p:nvPr/>
        </p:nvSpPr>
        <p:spPr>
          <a:xfrm>
            <a:off x="3306800" y="315225"/>
            <a:ext cx="2530500" cy="4116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i="0" lang="en" sz="1700" u="none" cap="none" strike="noStrike">
                <a:solidFill>
                  <a:schemeClr val="dk2"/>
                </a:solidFill>
                <a:latin typeface="Noto Sans JP"/>
                <a:ea typeface="Noto Sans JP"/>
                <a:cs typeface="Noto Sans JP"/>
                <a:sym typeface="Noto Sans JP"/>
              </a:rPr>
              <a:t>SOLUTION</a:t>
            </a:r>
            <a:endParaRPr b="1" i="0" sz="1700" u="none" cap="none" strike="noStrike">
              <a:solidFill>
                <a:schemeClr val="dk2"/>
              </a:solidFill>
              <a:latin typeface="Noto Sans JP"/>
              <a:ea typeface="Noto Sans JP"/>
              <a:cs typeface="Noto Sans JP"/>
              <a:sym typeface="Noto Sans JP"/>
            </a:endParaRPr>
          </a:p>
        </p:txBody>
      </p:sp>
      <p:sp>
        <p:nvSpPr>
          <p:cNvPr id="366" name="Google Shape;366;p42"/>
          <p:cNvSpPr txBox="1"/>
          <p:nvPr>
            <p:ph type="title"/>
          </p:nvPr>
        </p:nvSpPr>
        <p:spPr>
          <a:xfrm>
            <a:off x="713250" y="892700"/>
            <a:ext cx="7717500" cy="5394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b="1" lang="en">
                <a:latin typeface="Noto Sans JP"/>
                <a:ea typeface="Noto Sans JP"/>
                <a:cs typeface="Noto Sans JP"/>
                <a:sym typeface="Noto Sans JP"/>
              </a:rPr>
              <a:t>そこで空き家管理センサーを考えました</a:t>
            </a:r>
            <a:endParaRPr b="1">
              <a:latin typeface="Noto Sans JP"/>
              <a:ea typeface="Noto Sans JP"/>
              <a:cs typeface="Noto Sans JP"/>
              <a:sym typeface="Noto Sans JP"/>
            </a:endParaRPr>
          </a:p>
        </p:txBody>
      </p:sp>
      <p:pic>
        <p:nvPicPr>
          <p:cNvPr id="367" name="Google Shape;367;p42"/>
          <p:cNvPicPr preferRelativeResize="0"/>
          <p:nvPr/>
        </p:nvPicPr>
        <p:blipFill rotWithShape="1">
          <a:blip r:embed="rId3">
            <a:alphaModFix/>
          </a:blip>
          <a:srcRect b="0" l="0" r="0" t="0"/>
          <a:stretch/>
        </p:blipFill>
        <p:spPr>
          <a:xfrm>
            <a:off x="636175" y="2658888"/>
            <a:ext cx="1651426" cy="1553036"/>
          </a:xfrm>
          <a:prstGeom prst="rect">
            <a:avLst/>
          </a:prstGeom>
          <a:noFill/>
          <a:ln>
            <a:noFill/>
          </a:ln>
        </p:spPr>
      </p:pic>
      <p:sp>
        <p:nvSpPr>
          <p:cNvPr id="368" name="Google Shape;368;p42"/>
          <p:cNvSpPr/>
          <p:nvPr/>
        </p:nvSpPr>
        <p:spPr>
          <a:xfrm>
            <a:off x="1650875" y="2068116"/>
            <a:ext cx="1258800" cy="991200"/>
          </a:xfrm>
          <a:prstGeom prst="wedgeEllipseCallout">
            <a:avLst>
              <a:gd fmla="val -31249" name="adj1"/>
              <a:gd fmla="val 61959" name="adj2"/>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yne"/>
              <a:ea typeface="Syne"/>
              <a:cs typeface="Syne"/>
              <a:sym typeface="Syne"/>
            </a:endParaRPr>
          </a:p>
        </p:txBody>
      </p:sp>
      <p:pic>
        <p:nvPicPr>
          <p:cNvPr id="369" name="Google Shape;369;p42"/>
          <p:cNvPicPr preferRelativeResize="0"/>
          <p:nvPr/>
        </p:nvPicPr>
        <p:blipFill>
          <a:blip r:embed="rId4">
            <a:alphaModFix/>
          </a:blip>
          <a:stretch>
            <a:fillRect/>
          </a:stretch>
        </p:blipFill>
        <p:spPr>
          <a:xfrm>
            <a:off x="1884775" y="2191734"/>
            <a:ext cx="791000" cy="743873"/>
          </a:xfrm>
          <a:prstGeom prst="rect">
            <a:avLst/>
          </a:prstGeom>
          <a:noFill/>
          <a:ln>
            <a:noFill/>
          </a:ln>
        </p:spPr>
      </p:pic>
      <p:pic>
        <p:nvPicPr>
          <p:cNvPr id="370" name="Google Shape;370;p42"/>
          <p:cNvPicPr preferRelativeResize="0"/>
          <p:nvPr/>
        </p:nvPicPr>
        <p:blipFill>
          <a:blip r:embed="rId5">
            <a:alphaModFix/>
          </a:blip>
          <a:stretch>
            <a:fillRect/>
          </a:stretch>
        </p:blipFill>
        <p:spPr>
          <a:xfrm>
            <a:off x="5434601" y="1961425"/>
            <a:ext cx="1428750" cy="1343627"/>
          </a:xfrm>
          <a:prstGeom prst="rect">
            <a:avLst/>
          </a:prstGeom>
          <a:noFill/>
          <a:ln>
            <a:noFill/>
          </a:ln>
        </p:spPr>
      </p:pic>
      <p:pic>
        <p:nvPicPr>
          <p:cNvPr id="371" name="Google Shape;371;p42"/>
          <p:cNvPicPr preferRelativeResize="0"/>
          <p:nvPr/>
        </p:nvPicPr>
        <p:blipFill>
          <a:blip r:embed="rId6">
            <a:alphaModFix/>
          </a:blip>
          <a:stretch>
            <a:fillRect/>
          </a:stretch>
        </p:blipFill>
        <p:spPr>
          <a:xfrm>
            <a:off x="5434601" y="3674308"/>
            <a:ext cx="1428750" cy="1343627"/>
          </a:xfrm>
          <a:prstGeom prst="rect">
            <a:avLst/>
          </a:prstGeom>
          <a:noFill/>
          <a:ln>
            <a:noFill/>
          </a:ln>
        </p:spPr>
      </p:pic>
      <p:sp>
        <p:nvSpPr>
          <p:cNvPr id="372" name="Google Shape;372;p42"/>
          <p:cNvSpPr/>
          <p:nvPr/>
        </p:nvSpPr>
        <p:spPr>
          <a:xfrm>
            <a:off x="6712550" y="2753259"/>
            <a:ext cx="1089900" cy="387000"/>
          </a:xfrm>
          <a:prstGeom prst="roundRect">
            <a:avLst>
              <a:gd fmla="val 50000" name="adj"/>
            </a:avLst>
          </a:prstGeom>
          <a:solidFill>
            <a:srgbClr val="3F485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lang="en" sz="1700">
                <a:solidFill>
                  <a:schemeClr val="lt1"/>
                </a:solidFill>
                <a:latin typeface="Noto Sans JP"/>
                <a:ea typeface="Noto Sans JP"/>
                <a:cs typeface="Noto Sans JP"/>
                <a:sym typeface="Noto Sans JP"/>
              </a:rPr>
              <a:t>持ち主</a:t>
            </a:r>
            <a:endParaRPr b="1" i="0" sz="1700" u="none" cap="none" strike="noStrike">
              <a:solidFill>
                <a:schemeClr val="lt1"/>
              </a:solidFill>
              <a:latin typeface="Noto Sans JP"/>
              <a:ea typeface="Noto Sans JP"/>
              <a:cs typeface="Noto Sans JP"/>
              <a:sym typeface="Noto Sans JP"/>
            </a:endParaRPr>
          </a:p>
        </p:txBody>
      </p:sp>
      <p:sp>
        <p:nvSpPr>
          <p:cNvPr id="373" name="Google Shape;373;p42"/>
          <p:cNvSpPr/>
          <p:nvPr/>
        </p:nvSpPr>
        <p:spPr>
          <a:xfrm>
            <a:off x="6787150" y="4630857"/>
            <a:ext cx="2280600" cy="387000"/>
          </a:xfrm>
          <a:prstGeom prst="roundRect">
            <a:avLst>
              <a:gd fmla="val 50000" name="adj"/>
            </a:avLst>
          </a:prstGeom>
          <a:solidFill>
            <a:srgbClr val="3F485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lang="en" sz="1700">
                <a:solidFill>
                  <a:schemeClr val="lt1"/>
                </a:solidFill>
                <a:latin typeface="Noto Sans JP"/>
                <a:ea typeface="Noto Sans JP"/>
                <a:cs typeface="Noto Sans JP"/>
                <a:sym typeface="Noto Sans JP"/>
              </a:rPr>
              <a:t>空き家サポーターズ</a:t>
            </a:r>
            <a:endParaRPr b="1" i="0" sz="1700" u="none" cap="none" strike="noStrike">
              <a:solidFill>
                <a:schemeClr val="lt1"/>
              </a:solidFill>
              <a:latin typeface="Noto Sans JP"/>
              <a:ea typeface="Noto Sans JP"/>
              <a:cs typeface="Noto Sans JP"/>
              <a:sym typeface="Noto Sans JP"/>
            </a:endParaRPr>
          </a:p>
        </p:txBody>
      </p:sp>
      <p:sp>
        <p:nvSpPr>
          <p:cNvPr id="374" name="Google Shape;374;p42"/>
          <p:cNvSpPr txBox="1"/>
          <p:nvPr>
            <p:ph type="title"/>
          </p:nvPr>
        </p:nvSpPr>
        <p:spPr>
          <a:xfrm>
            <a:off x="3153988" y="2310027"/>
            <a:ext cx="2280600" cy="5073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b="1" lang="en" sz="2100">
                <a:latin typeface="Noto Sans JP"/>
                <a:ea typeface="Noto Sans JP"/>
                <a:cs typeface="Noto Sans JP"/>
                <a:sym typeface="Noto Sans JP"/>
              </a:rPr>
              <a:t>常に情報共有</a:t>
            </a:r>
            <a:endParaRPr b="1" sz="2100">
              <a:latin typeface="Noto Sans JP"/>
              <a:ea typeface="Noto Sans JP"/>
              <a:cs typeface="Noto Sans JP"/>
              <a:sym typeface="Noto Sans JP"/>
            </a:endParaRPr>
          </a:p>
        </p:txBody>
      </p:sp>
      <p:cxnSp>
        <p:nvCxnSpPr>
          <p:cNvPr id="375" name="Google Shape;375;p42"/>
          <p:cNvCxnSpPr>
            <a:stCxn id="367" idx="3"/>
            <a:endCxn id="370" idx="1"/>
          </p:cNvCxnSpPr>
          <p:nvPr/>
        </p:nvCxnSpPr>
        <p:spPr>
          <a:xfrm flipH="1" rot="10800000">
            <a:off x="2287601" y="2633206"/>
            <a:ext cx="3147000" cy="802200"/>
          </a:xfrm>
          <a:prstGeom prst="bentConnector3">
            <a:avLst>
              <a:gd fmla="val 25147" name="adj1"/>
            </a:avLst>
          </a:prstGeom>
          <a:noFill/>
          <a:ln cap="flat" cmpd="sng" w="38100">
            <a:solidFill>
              <a:schemeClr val="dk2"/>
            </a:solidFill>
            <a:prstDash val="solid"/>
            <a:round/>
            <a:headEnd len="med" w="med" type="none"/>
            <a:tailEnd len="med" w="med" type="triangle"/>
          </a:ln>
        </p:spPr>
      </p:cxnSp>
      <p:sp>
        <p:nvSpPr>
          <p:cNvPr id="376" name="Google Shape;376;p42"/>
          <p:cNvSpPr/>
          <p:nvPr/>
        </p:nvSpPr>
        <p:spPr>
          <a:xfrm>
            <a:off x="207475" y="1961425"/>
            <a:ext cx="1911600" cy="387000"/>
          </a:xfrm>
          <a:prstGeom prst="roundRect">
            <a:avLst>
              <a:gd fmla="val 50000" name="adj"/>
            </a:avLst>
          </a:prstGeom>
          <a:solidFill>
            <a:srgbClr val="3F485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lang="en">
                <a:solidFill>
                  <a:schemeClr val="lt1"/>
                </a:solidFill>
                <a:latin typeface="Noto Sans JP"/>
                <a:ea typeface="Noto Sans JP"/>
                <a:cs typeface="Noto Sans JP"/>
                <a:sym typeface="Noto Sans JP"/>
              </a:rPr>
              <a:t>空き家管理センサー</a:t>
            </a:r>
            <a:endParaRPr b="1" i="0" u="none" cap="none" strike="noStrike">
              <a:solidFill>
                <a:schemeClr val="lt1"/>
              </a:solidFill>
              <a:latin typeface="Noto Sans JP"/>
              <a:ea typeface="Noto Sans JP"/>
              <a:cs typeface="Noto Sans JP"/>
              <a:sym typeface="Noto Sans JP"/>
            </a:endParaRPr>
          </a:p>
        </p:txBody>
      </p:sp>
      <p:sp>
        <p:nvSpPr>
          <p:cNvPr id="377" name="Google Shape;377;p42"/>
          <p:cNvSpPr/>
          <p:nvPr/>
        </p:nvSpPr>
        <p:spPr>
          <a:xfrm>
            <a:off x="963525" y="4083225"/>
            <a:ext cx="996600" cy="203700"/>
          </a:xfrm>
          <a:prstGeom prst="roundRect">
            <a:avLst>
              <a:gd fmla="val 50000" name="adj"/>
            </a:avLst>
          </a:prstGeom>
          <a:solidFill>
            <a:srgbClr val="3F485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lang="en">
                <a:solidFill>
                  <a:schemeClr val="lt1"/>
                </a:solidFill>
                <a:latin typeface="Noto Sans JP"/>
                <a:ea typeface="Noto Sans JP"/>
                <a:cs typeface="Noto Sans JP"/>
                <a:sym typeface="Noto Sans JP"/>
              </a:rPr>
              <a:t>空き家</a:t>
            </a:r>
            <a:endParaRPr b="1" i="0" u="none" cap="none" strike="noStrike">
              <a:solidFill>
                <a:schemeClr val="lt1"/>
              </a:solidFill>
              <a:latin typeface="Noto Sans JP"/>
              <a:ea typeface="Noto Sans JP"/>
              <a:cs typeface="Noto Sans JP"/>
              <a:sym typeface="Noto Sans JP"/>
            </a:endParaRPr>
          </a:p>
        </p:txBody>
      </p:sp>
      <p:sp>
        <p:nvSpPr>
          <p:cNvPr id="378" name="Google Shape;378;p42"/>
          <p:cNvSpPr/>
          <p:nvPr/>
        </p:nvSpPr>
        <p:spPr>
          <a:xfrm>
            <a:off x="3857550" y="1432100"/>
            <a:ext cx="1428900" cy="320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chemeClr val="lt1"/>
                </a:solidFill>
                <a:latin typeface="Noto Sans JP"/>
                <a:ea typeface="Noto Sans JP"/>
                <a:cs typeface="Noto Sans JP"/>
                <a:sym typeface="Noto Sans JP"/>
              </a:rPr>
              <a:t>平常時</a:t>
            </a:r>
            <a:endParaRPr b="1">
              <a:solidFill>
                <a:schemeClr val="lt1"/>
              </a:solidFill>
              <a:latin typeface="Noto Sans JP"/>
              <a:ea typeface="Noto Sans JP"/>
              <a:cs typeface="Noto Sans JP"/>
              <a:sym typeface="Noto Sans JP"/>
            </a:endParaRPr>
          </a:p>
        </p:txBody>
      </p:sp>
      <p:cxnSp>
        <p:nvCxnSpPr>
          <p:cNvPr id="379" name="Google Shape;379;p42"/>
          <p:cNvCxnSpPr/>
          <p:nvPr/>
        </p:nvCxnSpPr>
        <p:spPr>
          <a:xfrm>
            <a:off x="161650" y="5080775"/>
            <a:ext cx="8775000" cy="0"/>
          </a:xfrm>
          <a:prstGeom prst="straightConnector1">
            <a:avLst/>
          </a:prstGeom>
          <a:noFill/>
          <a:ln cap="flat" cmpd="sng" w="28575">
            <a:solidFill>
              <a:schemeClr val="dk2"/>
            </a:solidFill>
            <a:prstDash val="dot"/>
            <a:round/>
            <a:headEnd len="med" w="med" type="none"/>
            <a:tailEnd len="med" w="med" type="none"/>
          </a:ln>
        </p:spPr>
      </p:cxn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cxnSp>
        <p:nvCxnSpPr>
          <p:cNvPr id="384" name="Google Shape;384;p43"/>
          <p:cNvCxnSpPr/>
          <p:nvPr/>
        </p:nvCxnSpPr>
        <p:spPr>
          <a:xfrm>
            <a:off x="161650" y="1594850"/>
            <a:ext cx="8775000" cy="0"/>
          </a:xfrm>
          <a:prstGeom prst="straightConnector1">
            <a:avLst/>
          </a:prstGeom>
          <a:noFill/>
          <a:ln cap="flat" cmpd="sng" w="28575">
            <a:solidFill>
              <a:schemeClr val="dk2"/>
            </a:solidFill>
            <a:prstDash val="dot"/>
            <a:round/>
            <a:headEnd len="med" w="med" type="none"/>
            <a:tailEnd len="med" w="med" type="none"/>
          </a:ln>
        </p:spPr>
      </p:cxnSp>
      <p:sp>
        <p:nvSpPr>
          <p:cNvPr id="385" name="Google Shape;385;p43"/>
          <p:cNvSpPr/>
          <p:nvPr/>
        </p:nvSpPr>
        <p:spPr>
          <a:xfrm>
            <a:off x="3306800" y="315225"/>
            <a:ext cx="2530500" cy="4116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i="0" lang="en" sz="1700" u="none" cap="none" strike="noStrike">
                <a:solidFill>
                  <a:schemeClr val="dk2"/>
                </a:solidFill>
                <a:latin typeface="Noto Sans JP"/>
                <a:ea typeface="Noto Sans JP"/>
                <a:cs typeface="Noto Sans JP"/>
                <a:sym typeface="Noto Sans JP"/>
              </a:rPr>
              <a:t>SOLUTION</a:t>
            </a:r>
            <a:endParaRPr b="1" i="0" sz="1700" u="none" cap="none" strike="noStrike">
              <a:solidFill>
                <a:schemeClr val="dk2"/>
              </a:solidFill>
              <a:latin typeface="Noto Sans JP"/>
              <a:ea typeface="Noto Sans JP"/>
              <a:cs typeface="Noto Sans JP"/>
              <a:sym typeface="Noto Sans JP"/>
            </a:endParaRPr>
          </a:p>
        </p:txBody>
      </p:sp>
      <p:sp>
        <p:nvSpPr>
          <p:cNvPr id="386" name="Google Shape;386;p43"/>
          <p:cNvSpPr txBox="1"/>
          <p:nvPr>
            <p:ph type="title"/>
          </p:nvPr>
        </p:nvSpPr>
        <p:spPr>
          <a:xfrm>
            <a:off x="713250" y="892700"/>
            <a:ext cx="7717500" cy="5394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b="1" lang="en">
                <a:latin typeface="Noto Sans JP"/>
                <a:ea typeface="Noto Sans JP"/>
                <a:cs typeface="Noto Sans JP"/>
                <a:sym typeface="Noto Sans JP"/>
              </a:rPr>
              <a:t>そこで空き家管理センサーを考えました</a:t>
            </a:r>
            <a:endParaRPr b="1">
              <a:latin typeface="Noto Sans JP"/>
              <a:ea typeface="Noto Sans JP"/>
              <a:cs typeface="Noto Sans JP"/>
              <a:sym typeface="Noto Sans JP"/>
            </a:endParaRPr>
          </a:p>
        </p:txBody>
      </p:sp>
      <p:pic>
        <p:nvPicPr>
          <p:cNvPr id="387" name="Google Shape;387;p43"/>
          <p:cNvPicPr preferRelativeResize="0"/>
          <p:nvPr/>
        </p:nvPicPr>
        <p:blipFill rotWithShape="1">
          <a:blip r:embed="rId3">
            <a:alphaModFix/>
          </a:blip>
          <a:srcRect b="0" l="0" r="0" t="0"/>
          <a:stretch/>
        </p:blipFill>
        <p:spPr>
          <a:xfrm>
            <a:off x="636175" y="2658888"/>
            <a:ext cx="1651426" cy="1553036"/>
          </a:xfrm>
          <a:prstGeom prst="rect">
            <a:avLst/>
          </a:prstGeom>
          <a:noFill/>
          <a:ln>
            <a:noFill/>
          </a:ln>
        </p:spPr>
      </p:pic>
      <p:sp>
        <p:nvSpPr>
          <p:cNvPr id="388" name="Google Shape;388;p43"/>
          <p:cNvSpPr/>
          <p:nvPr/>
        </p:nvSpPr>
        <p:spPr>
          <a:xfrm>
            <a:off x="1650875" y="2068116"/>
            <a:ext cx="1258800" cy="991200"/>
          </a:xfrm>
          <a:prstGeom prst="wedgeEllipseCallout">
            <a:avLst>
              <a:gd fmla="val -31249" name="adj1"/>
              <a:gd fmla="val 61959" name="adj2"/>
            </a:avLst>
          </a:prstGeom>
          <a:noFill/>
          <a:ln cap="flat" cmpd="sng" w="381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Syne"/>
              <a:ea typeface="Syne"/>
              <a:cs typeface="Syne"/>
              <a:sym typeface="Syne"/>
            </a:endParaRPr>
          </a:p>
        </p:txBody>
      </p:sp>
      <p:pic>
        <p:nvPicPr>
          <p:cNvPr id="389" name="Google Shape;389;p43"/>
          <p:cNvPicPr preferRelativeResize="0"/>
          <p:nvPr/>
        </p:nvPicPr>
        <p:blipFill>
          <a:blip r:embed="rId4">
            <a:alphaModFix/>
          </a:blip>
          <a:stretch>
            <a:fillRect/>
          </a:stretch>
        </p:blipFill>
        <p:spPr>
          <a:xfrm>
            <a:off x="1884775" y="2191734"/>
            <a:ext cx="791000" cy="743873"/>
          </a:xfrm>
          <a:prstGeom prst="rect">
            <a:avLst/>
          </a:prstGeom>
          <a:noFill/>
          <a:ln>
            <a:noFill/>
          </a:ln>
        </p:spPr>
      </p:pic>
      <p:pic>
        <p:nvPicPr>
          <p:cNvPr id="390" name="Google Shape;390;p43"/>
          <p:cNvPicPr preferRelativeResize="0"/>
          <p:nvPr/>
        </p:nvPicPr>
        <p:blipFill>
          <a:blip r:embed="rId5">
            <a:alphaModFix/>
          </a:blip>
          <a:stretch>
            <a:fillRect/>
          </a:stretch>
        </p:blipFill>
        <p:spPr>
          <a:xfrm>
            <a:off x="5434601" y="1961425"/>
            <a:ext cx="1428750" cy="1343627"/>
          </a:xfrm>
          <a:prstGeom prst="rect">
            <a:avLst/>
          </a:prstGeom>
          <a:noFill/>
          <a:ln>
            <a:noFill/>
          </a:ln>
        </p:spPr>
      </p:pic>
      <p:pic>
        <p:nvPicPr>
          <p:cNvPr id="391" name="Google Shape;391;p43"/>
          <p:cNvPicPr preferRelativeResize="0"/>
          <p:nvPr/>
        </p:nvPicPr>
        <p:blipFill>
          <a:blip r:embed="rId6">
            <a:alphaModFix/>
          </a:blip>
          <a:stretch>
            <a:fillRect/>
          </a:stretch>
        </p:blipFill>
        <p:spPr>
          <a:xfrm>
            <a:off x="5434601" y="3674308"/>
            <a:ext cx="1428750" cy="1343627"/>
          </a:xfrm>
          <a:prstGeom prst="rect">
            <a:avLst/>
          </a:prstGeom>
          <a:noFill/>
          <a:ln>
            <a:noFill/>
          </a:ln>
        </p:spPr>
      </p:pic>
      <p:sp>
        <p:nvSpPr>
          <p:cNvPr id="392" name="Google Shape;392;p43"/>
          <p:cNvSpPr/>
          <p:nvPr/>
        </p:nvSpPr>
        <p:spPr>
          <a:xfrm>
            <a:off x="6712550" y="2753259"/>
            <a:ext cx="1089900" cy="387000"/>
          </a:xfrm>
          <a:prstGeom prst="roundRect">
            <a:avLst>
              <a:gd fmla="val 50000" name="adj"/>
            </a:avLst>
          </a:prstGeom>
          <a:solidFill>
            <a:srgbClr val="3F485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lang="en" sz="1700">
                <a:solidFill>
                  <a:schemeClr val="lt1"/>
                </a:solidFill>
                <a:latin typeface="Noto Sans JP"/>
                <a:ea typeface="Noto Sans JP"/>
                <a:cs typeface="Noto Sans JP"/>
                <a:sym typeface="Noto Sans JP"/>
              </a:rPr>
              <a:t>持ち主</a:t>
            </a:r>
            <a:endParaRPr b="1" i="0" sz="1700" u="none" cap="none" strike="noStrike">
              <a:solidFill>
                <a:schemeClr val="lt1"/>
              </a:solidFill>
              <a:latin typeface="Noto Sans JP"/>
              <a:ea typeface="Noto Sans JP"/>
              <a:cs typeface="Noto Sans JP"/>
              <a:sym typeface="Noto Sans JP"/>
            </a:endParaRPr>
          </a:p>
        </p:txBody>
      </p:sp>
      <p:sp>
        <p:nvSpPr>
          <p:cNvPr id="393" name="Google Shape;393;p43"/>
          <p:cNvSpPr/>
          <p:nvPr/>
        </p:nvSpPr>
        <p:spPr>
          <a:xfrm>
            <a:off x="6787150" y="4630857"/>
            <a:ext cx="2280600" cy="387000"/>
          </a:xfrm>
          <a:prstGeom prst="roundRect">
            <a:avLst>
              <a:gd fmla="val 50000" name="adj"/>
            </a:avLst>
          </a:prstGeom>
          <a:solidFill>
            <a:srgbClr val="3F485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lang="en" sz="1700">
                <a:solidFill>
                  <a:schemeClr val="lt1"/>
                </a:solidFill>
                <a:latin typeface="Noto Sans JP"/>
                <a:ea typeface="Noto Sans JP"/>
                <a:cs typeface="Noto Sans JP"/>
                <a:sym typeface="Noto Sans JP"/>
              </a:rPr>
              <a:t>空き家サポーターズ</a:t>
            </a:r>
            <a:endParaRPr b="1" i="0" sz="1700" u="none" cap="none" strike="noStrike">
              <a:solidFill>
                <a:schemeClr val="lt1"/>
              </a:solidFill>
              <a:latin typeface="Noto Sans JP"/>
              <a:ea typeface="Noto Sans JP"/>
              <a:cs typeface="Noto Sans JP"/>
              <a:sym typeface="Noto Sans JP"/>
            </a:endParaRPr>
          </a:p>
        </p:txBody>
      </p:sp>
      <p:sp>
        <p:nvSpPr>
          <p:cNvPr id="394" name="Google Shape;394;p43"/>
          <p:cNvSpPr txBox="1"/>
          <p:nvPr>
            <p:ph type="title"/>
          </p:nvPr>
        </p:nvSpPr>
        <p:spPr>
          <a:xfrm>
            <a:off x="3153988" y="2310027"/>
            <a:ext cx="2280600" cy="5073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b="1" lang="en" sz="2100">
                <a:latin typeface="Noto Sans JP"/>
                <a:ea typeface="Noto Sans JP"/>
                <a:cs typeface="Noto Sans JP"/>
                <a:sym typeface="Noto Sans JP"/>
              </a:rPr>
              <a:t>アラート</a:t>
            </a:r>
            <a:endParaRPr b="1" sz="2100">
              <a:latin typeface="Noto Sans JP"/>
              <a:ea typeface="Noto Sans JP"/>
              <a:cs typeface="Noto Sans JP"/>
              <a:sym typeface="Noto Sans JP"/>
            </a:endParaRPr>
          </a:p>
        </p:txBody>
      </p:sp>
      <p:cxnSp>
        <p:nvCxnSpPr>
          <p:cNvPr id="395" name="Google Shape;395;p43"/>
          <p:cNvCxnSpPr>
            <a:stCxn id="387" idx="3"/>
            <a:endCxn id="390" idx="1"/>
          </p:cNvCxnSpPr>
          <p:nvPr/>
        </p:nvCxnSpPr>
        <p:spPr>
          <a:xfrm flipH="1" rot="10800000">
            <a:off x="2287601" y="2633206"/>
            <a:ext cx="3147000" cy="802200"/>
          </a:xfrm>
          <a:prstGeom prst="bentConnector3">
            <a:avLst>
              <a:gd fmla="val 25147" name="adj1"/>
            </a:avLst>
          </a:prstGeom>
          <a:noFill/>
          <a:ln cap="flat" cmpd="sng" w="38100">
            <a:solidFill>
              <a:schemeClr val="dk2"/>
            </a:solidFill>
            <a:prstDash val="solid"/>
            <a:round/>
            <a:headEnd len="med" w="med" type="none"/>
            <a:tailEnd len="med" w="med" type="triangle"/>
          </a:ln>
        </p:spPr>
      </p:cxnSp>
      <p:sp>
        <p:nvSpPr>
          <p:cNvPr id="396" name="Google Shape;396;p43"/>
          <p:cNvSpPr/>
          <p:nvPr/>
        </p:nvSpPr>
        <p:spPr>
          <a:xfrm>
            <a:off x="207475" y="1961425"/>
            <a:ext cx="1911600" cy="387000"/>
          </a:xfrm>
          <a:prstGeom prst="roundRect">
            <a:avLst>
              <a:gd fmla="val 50000" name="adj"/>
            </a:avLst>
          </a:prstGeom>
          <a:solidFill>
            <a:srgbClr val="3F485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lang="en">
                <a:solidFill>
                  <a:schemeClr val="lt1"/>
                </a:solidFill>
                <a:latin typeface="Noto Sans JP"/>
                <a:ea typeface="Noto Sans JP"/>
                <a:cs typeface="Noto Sans JP"/>
                <a:sym typeface="Noto Sans JP"/>
              </a:rPr>
              <a:t>空き家管理センサー</a:t>
            </a:r>
            <a:endParaRPr b="1" i="0" u="none" cap="none" strike="noStrike">
              <a:solidFill>
                <a:schemeClr val="lt1"/>
              </a:solidFill>
              <a:latin typeface="Noto Sans JP"/>
              <a:ea typeface="Noto Sans JP"/>
              <a:cs typeface="Noto Sans JP"/>
              <a:sym typeface="Noto Sans JP"/>
            </a:endParaRPr>
          </a:p>
        </p:txBody>
      </p:sp>
      <p:sp>
        <p:nvSpPr>
          <p:cNvPr id="397" name="Google Shape;397;p43"/>
          <p:cNvSpPr/>
          <p:nvPr/>
        </p:nvSpPr>
        <p:spPr>
          <a:xfrm>
            <a:off x="963525" y="4083225"/>
            <a:ext cx="996600" cy="203700"/>
          </a:xfrm>
          <a:prstGeom prst="roundRect">
            <a:avLst>
              <a:gd fmla="val 50000" name="adj"/>
            </a:avLst>
          </a:prstGeom>
          <a:solidFill>
            <a:srgbClr val="3F485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700"/>
              <a:buFont typeface="Arial"/>
              <a:buNone/>
            </a:pPr>
            <a:r>
              <a:rPr b="1" lang="en">
                <a:solidFill>
                  <a:schemeClr val="lt1"/>
                </a:solidFill>
                <a:latin typeface="Noto Sans JP"/>
                <a:ea typeface="Noto Sans JP"/>
                <a:cs typeface="Noto Sans JP"/>
                <a:sym typeface="Noto Sans JP"/>
              </a:rPr>
              <a:t>空き家</a:t>
            </a:r>
            <a:endParaRPr b="1" i="0" u="none" cap="none" strike="noStrike">
              <a:solidFill>
                <a:schemeClr val="lt1"/>
              </a:solidFill>
              <a:latin typeface="Noto Sans JP"/>
              <a:ea typeface="Noto Sans JP"/>
              <a:cs typeface="Noto Sans JP"/>
              <a:sym typeface="Noto Sans JP"/>
            </a:endParaRPr>
          </a:p>
        </p:txBody>
      </p:sp>
      <p:sp>
        <p:nvSpPr>
          <p:cNvPr id="398" name="Google Shape;398;p43"/>
          <p:cNvSpPr/>
          <p:nvPr/>
        </p:nvSpPr>
        <p:spPr>
          <a:xfrm>
            <a:off x="3857550" y="1432100"/>
            <a:ext cx="1428900" cy="320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chemeClr val="lt1"/>
                </a:solidFill>
                <a:latin typeface="Noto Sans JP"/>
                <a:ea typeface="Noto Sans JP"/>
                <a:cs typeface="Noto Sans JP"/>
                <a:sym typeface="Noto Sans JP"/>
              </a:rPr>
              <a:t>異常</a:t>
            </a:r>
            <a:r>
              <a:rPr b="1" lang="en">
                <a:solidFill>
                  <a:schemeClr val="lt1"/>
                </a:solidFill>
                <a:latin typeface="Noto Sans JP"/>
                <a:ea typeface="Noto Sans JP"/>
                <a:cs typeface="Noto Sans JP"/>
                <a:sym typeface="Noto Sans JP"/>
              </a:rPr>
              <a:t>時</a:t>
            </a:r>
            <a:endParaRPr b="1">
              <a:solidFill>
                <a:schemeClr val="lt1"/>
              </a:solidFill>
              <a:latin typeface="Noto Sans JP"/>
              <a:ea typeface="Noto Sans JP"/>
              <a:cs typeface="Noto Sans JP"/>
              <a:sym typeface="Noto Sans JP"/>
            </a:endParaRPr>
          </a:p>
        </p:txBody>
      </p:sp>
      <p:cxnSp>
        <p:nvCxnSpPr>
          <p:cNvPr id="399" name="Google Shape;399;p43"/>
          <p:cNvCxnSpPr/>
          <p:nvPr/>
        </p:nvCxnSpPr>
        <p:spPr>
          <a:xfrm>
            <a:off x="161650" y="5080775"/>
            <a:ext cx="8775000" cy="0"/>
          </a:xfrm>
          <a:prstGeom prst="straightConnector1">
            <a:avLst/>
          </a:prstGeom>
          <a:noFill/>
          <a:ln cap="flat" cmpd="sng" w="28575">
            <a:solidFill>
              <a:schemeClr val="dk2"/>
            </a:solidFill>
            <a:prstDash val="dot"/>
            <a:round/>
            <a:headEnd len="med" w="med" type="none"/>
            <a:tailEnd len="med" w="med" type="none"/>
          </a:ln>
        </p:spPr>
      </p:cxnSp>
      <p:pic>
        <p:nvPicPr>
          <p:cNvPr id="400" name="Google Shape;400;p43"/>
          <p:cNvPicPr preferRelativeResize="0"/>
          <p:nvPr/>
        </p:nvPicPr>
        <p:blipFill rotWithShape="1">
          <a:blip r:embed="rId7">
            <a:alphaModFix/>
          </a:blip>
          <a:srcRect b="0" l="0" r="0" t="56870"/>
          <a:stretch/>
        </p:blipFill>
        <p:spPr>
          <a:xfrm rot="603557">
            <a:off x="1653368" y="1903668"/>
            <a:ext cx="1738514" cy="749814"/>
          </a:xfrm>
          <a:prstGeom prst="rect">
            <a:avLst/>
          </a:prstGeom>
          <a:noFill/>
          <a:ln>
            <a:noFill/>
          </a:ln>
        </p:spPr>
      </p:pic>
      <p:cxnSp>
        <p:nvCxnSpPr>
          <p:cNvPr id="401" name="Google Shape;401;p43"/>
          <p:cNvCxnSpPr>
            <a:stCxn id="387" idx="3"/>
            <a:endCxn id="391" idx="1"/>
          </p:cNvCxnSpPr>
          <p:nvPr/>
        </p:nvCxnSpPr>
        <p:spPr>
          <a:xfrm>
            <a:off x="2287601" y="3435406"/>
            <a:ext cx="3147000" cy="910800"/>
          </a:xfrm>
          <a:prstGeom prst="bentConnector3">
            <a:avLst>
              <a:gd fmla="val 24904" name="adj1"/>
            </a:avLst>
          </a:prstGeom>
          <a:noFill/>
          <a:ln cap="flat" cmpd="sng" w="38100">
            <a:solidFill>
              <a:schemeClr val="dk2"/>
            </a:solidFill>
            <a:prstDash val="solid"/>
            <a:round/>
            <a:headEnd len="med" w="med" type="none"/>
            <a:tailEnd len="med" w="med" type="triangle"/>
          </a:ln>
        </p:spPr>
      </p:cxnSp>
      <p:sp>
        <p:nvSpPr>
          <p:cNvPr id="402" name="Google Shape;402;p43"/>
          <p:cNvSpPr txBox="1"/>
          <p:nvPr>
            <p:ph type="title"/>
          </p:nvPr>
        </p:nvSpPr>
        <p:spPr>
          <a:xfrm>
            <a:off x="3153988" y="4004440"/>
            <a:ext cx="2280600" cy="5073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b="1" lang="en" sz="2100">
                <a:latin typeface="Noto Sans JP"/>
                <a:ea typeface="Noto Sans JP"/>
                <a:cs typeface="Noto Sans JP"/>
                <a:sym typeface="Noto Sans JP"/>
              </a:rPr>
              <a:t>アラート</a:t>
            </a:r>
            <a:endParaRPr b="1" sz="2100">
              <a:latin typeface="Noto Sans JP"/>
              <a:ea typeface="Noto Sans JP"/>
              <a:cs typeface="Noto Sans JP"/>
              <a:sym typeface="Noto Sans JP"/>
            </a:endParaRPr>
          </a:p>
        </p:txBody>
      </p:sp>
      <p:cxnSp>
        <p:nvCxnSpPr>
          <p:cNvPr id="403" name="Google Shape;403;p43"/>
          <p:cNvCxnSpPr/>
          <p:nvPr/>
        </p:nvCxnSpPr>
        <p:spPr>
          <a:xfrm rot="10800000">
            <a:off x="2287601" y="3664006"/>
            <a:ext cx="3147000" cy="822600"/>
          </a:xfrm>
          <a:prstGeom prst="bentConnector3">
            <a:avLst>
              <a:gd fmla="val 82012" name="adj1"/>
            </a:avLst>
          </a:prstGeom>
          <a:noFill/>
          <a:ln cap="flat" cmpd="sng" w="38100">
            <a:solidFill>
              <a:schemeClr val="dk2"/>
            </a:solidFill>
            <a:prstDash val="solid"/>
            <a:round/>
            <a:headEnd len="med" w="med" type="none"/>
            <a:tailEnd len="med" w="med" type="triangle"/>
          </a:ln>
        </p:spPr>
      </p:cxnSp>
      <p:sp>
        <p:nvSpPr>
          <p:cNvPr id="404" name="Google Shape;404;p43"/>
          <p:cNvSpPr txBox="1"/>
          <p:nvPr>
            <p:ph type="title"/>
          </p:nvPr>
        </p:nvSpPr>
        <p:spPr>
          <a:xfrm>
            <a:off x="3088738" y="4542615"/>
            <a:ext cx="2280600" cy="5073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b="1" lang="en" sz="2100">
                <a:latin typeface="Noto Sans JP"/>
                <a:ea typeface="Noto Sans JP"/>
                <a:cs typeface="Noto Sans JP"/>
                <a:sym typeface="Noto Sans JP"/>
              </a:rPr>
              <a:t>出動</a:t>
            </a:r>
            <a:endParaRPr b="1" sz="1200">
              <a:latin typeface="Noto Sans JP"/>
              <a:ea typeface="Noto Sans JP"/>
              <a:cs typeface="Noto Sans JP"/>
              <a:sym typeface="Noto Sans JP"/>
            </a:endParaRPr>
          </a:p>
          <a:p>
            <a:pPr indent="0" lvl="0" marL="0" rtl="0" algn="ctr">
              <a:lnSpc>
                <a:spcPct val="100000"/>
              </a:lnSpc>
              <a:spcBef>
                <a:spcPts val="0"/>
              </a:spcBef>
              <a:spcAft>
                <a:spcPts val="0"/>
              </a:spcAft>
              <a:buSzPts val="2800"/>
              <a:buNone/>
            </a:pPr>
            <a:r>
              <a:rPr b="1" lang="en" sz="1200">
                <a:latin typeface="Noto Sans JP"/>
                <a:ea typeface="Noto Sans JP"/>
                <a:cs typeface="Noto Sans JP"/>
                <a:sym typeface="Noto Sans JP"/>
              </a:rPr>
              <a:t>→窓開け、清掃</a:t>
            </a:r>
            <a:endParaRPr b="1" sz="1200">
              <a:latin typeface="Noto Sans JP"/>
              <a:ea typeface="Noto Sans JP"/>
              <a:cs typeface="Noto Sans JP"/>
              <a:sym typeface="Noto Sans JP"/>
            </a:endParaRPr>
          </a:p>
        </p:txBody>
      </p:sp>
      <p:cxnSp>
        <p:nvCxnSpPr>
          <p:cNvPr id="405" name="Google Shape;405;p43"/>
          <p:cNvCxnSpPr/>
          <p:nvPr/>
        </p:nvCxnSpPr>
        <p:spPr>
          <a:xfrm>
            <a:off x="5919851" y="3305051"/>
            <a:ext cx="0" cy="369300"/>
          </a:xfrm>
          <a:prstGeom prst="straightConnector1">
            <a:avLst/>
          </a:prstGeom>
          <a:noFill/>
          <a:ln cap="flat" cmpd="sng" w="38100">
            <a:solidFill>
              <a:schemeClr val="dk2"/>
            </a:solidFill>
            <a:prstDash val="solid"/>
            <a:round/>
            <a:headEnd len="med" w="med" type="none"/>
            <a:tailEnd len="med" w="med" type="triangle"/>
          </a:ln>
        </p:spPr>
      </p:cxnSp>
      <p:cxnSp>
        <p:nvCxnSpPr>
          <p:cNvPr id="406" name="Google Shape;406;p43"/>
          <p:cNvCxnSpPr>
            <a:stCxn id="391" idx="0"/>
            <a:endCxn id="390" idx="2"/>
          </p:cNvCxnSpPr>
          <p:nvPr/>
        </p:nvCxnSpPr>
        <p:spPr>
          <a:xfrm rot="10800000">
            <a:off x="6148976" y="3305008"/>
            <a:ext cx="0" cy="369300"/>
          </a:xfrm>
          <a:prstGeom prst="straightConnector1">
            <a:avLst/>
          </a:prstGeom>
          <a:noFill/>
          <a:ln cap="flat" cmpd="sng" w="38100">
            <a:solidFill>
              <a:schemeClr val="dk2"/>
            </a:solidFill>
            <a:prstDash val="solid"/>
            <a:round/>
            <a:headEnd len="med" w="med" type="none"/>
            <a:tailEnd len="med" w="med" type="triangle"/>
          </a:ln>
        </p:spPr>
      </p:cxnSp>
      <p:sp>
        <p:nvSpPr>
          <p:cNvPr id="407" name="Google Shape;407;p43"/>
          <p:cNvSpPr txBox="1"/>
          <p:nvPr>
            <p:ph type="title"/>
          </p:nvPr>
        </p:nvSpPr>
        <p:spPr>
          <a:xfrm>
            <a:off x="4747400" y="3329600"/>
            <a:ext cx="1089900" cy="3201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b="1" lang="en" sz="2100">
                <a:latin typeface="Noto Sans JP"/>
                <a:ea typeface="Noto Sans JP"/>
                <a:cs typeface="Noto Sans JP"/>
                <a:sym typeface="Noto Sans JP"/>
              </a:rPr>
              <a:t>管理委任</a:t>
            </a:r>
            <a:endParaRPr b="1" sz="2100">
              <a:latin typeface="Noto Sans JP"/>
              <a:ea typeface="Noto Sans JP"/>
              <a:cs typeface="Noto Sans JP"/>
              <a:sym typeface="Noto Sans JP"/>
            </a:endParaRPr>
          </a:p>
        </p:txBody>
      </p:sp>
      <p:sp>
        <p:nvSpPr>
          <p:cNvPr id="408" name="Google Shape;408;p43"/>
          <p:cNvSpPr txBox="1"/>
          <p:nvPr>
            <p:ph type="title"/>
          </p:nvPr>
        </p:nvSpPr>
        <p:spPr>
          <a:xfrm>
            <a:off x="6198275" y="3329625"/>
            <a:ext cx="680400" cy="320100"/>
          </a:xfrm>
          <a:prstGeom prst="rect">
            <a:avLst/>
          </a:prstGeom>
          <a:noFill/>
          <a:ln>
            <a:noFill/>
          </a:ln>
        </p:spPr>
        <p:txBody>
          <a:bodyPr anchorCtr="0" anchor="t" bIns="0" lIns="0" spcFirstLastPara="1" rIns="0" wrap="square" tIns="0">
            <a:noAutofit/>
          </a:bodyPr>
          <a:lstStyle/>
          <a:p>
            <a:pPr indent="0" lvl="0" marL="0" rtl="0" algn="ctr">
              <a:lnSpc>
                <a:spcPct val="100000"/>
              </a:lnSpc>
              <a:spcBef>
                <a:spcPts val="0"/>
              </a:spcBef>
              <a:spcAft>
                <a:spcPts val="0"/>
              </a:spcAft>
              <a:buSzPts val="2800"/>
              <a:buNone/>
            </a:pPr>
            <a:r>
              <a:rPr b="1" lang="en" sz="2100">
                <a:latin typeface="Noto Sans JP"/>
                <a:ea typeface="Noto Sans JP"/>
                <a:cs typeface="Noto Sans JP"/>
                <a:sym typeface="Noto Sans JP"/>
              </a:rPr>
              <a:t>報告</a:t>
            </a:r>
            <a:endParaRPr b="1" sz="2100">
              <a:latin typeface="Noto Sans JP"/>
              <a:ea typeface="Noto Sans JP"/>
              <a:cs typeface="Noto Sans JP"/>
              <a:sym typeface="Noto Sans JP"/>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Wind Energy Supplier Pitch Deck by Slidesgo">
  <a:themeElements>
    <a:clrScheme name="Simple Light">
      <a:dk1>
        <a:srgbClr val="2E3338"/>
      </a:dk1>
      <a:lt1>
        <a:srgbClr val="F6EFDC"/>
      </a:lt1>
      <a:dk2>
        <a:srgbClr val="164A4A"/>
      </a:dk2>
      <a:lt2>
        <a:srgbClr val="3F4853"/>
      </a:lt2>
      <a:accent1>
        <a:srgbClr val="81B5A8"/>
      </a:accent1>
      <a:accent2>
        <a:srgbClr val="ADD6DB"/>
      </a:accent2>
      <a:accent3>
        <a:srgbClr val="454318"/>
      </a:accent3>
      <a:accent4>
        <a:srgbClr val="FFFFFF"/>
      </a:accent4>
      <a:accent5>
        <a:srgbClr val="FFFFFF"/>
      </a:accent5>
      <a:accent6>
        <a:srgbClr val="FFFFFF"/>
      </a:accent6>
      <a:hlink>
        <a:srgbClr val="2E333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