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2bc661844bd_0_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2bc661844bd_0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2bc661844bd_0_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2bc661844bd_0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2bc661844bd_0_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2bc661844bd_0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2bc661844bd_0_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2bc661844bd_0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2bc661844bd_0_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2bc661844bd_0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2bc661844bd_0_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2bc661844bd_0_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2bc661844bd_0_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2bc661844bd_0_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2bc661844bd_0_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Google Shape;180;g2bc661844bd_0_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2bc661844bd_0_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" name="Google Shape;188;g2bc661844bd_0_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2bc661844bd_0_1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2bc661844bd_0_1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2bc661844bd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2bc661844bd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2bc661844bd_0_1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Google Shape;204;g2bc661844bd_0_1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2bc661844bd_0_1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2bc661844bd_0_1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2bc661844bd_0_1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Google Shape;220;g2bc661844bd_0_1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2bc661844bd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2bc661844bd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2bc661844bd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2bc661844bd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2bc661844bd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2bc661844bd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bc661844bd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2bc661844bd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2bc661844bd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2bc661844bd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2bc661844bd_0_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2bc661844bd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2bc661844bd_0_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2bc661844bd_0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9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5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5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6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0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1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2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9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8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p2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28" name="Google Shape;128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p2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36" name="Google Shape;136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p2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44" name="Google Shape;144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" name="Google Shape;151;p2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52" name="Google Shape;152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2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p2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60" name="Google Shape;160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2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2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68" name="Google Shape;168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2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p2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76" name="Google Shape;176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2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3" name="Google Shape;183;p2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84" name="Google Shape;184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2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3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p3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92" name="Google Shape;192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3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9" name="Google Shape;199;p3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00" name="Google Shape;200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3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Google Shape;63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64" name="Google Shape;64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3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3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08" name="Google Shape;208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p3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3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5" name="Google Shape;215;p3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16" name="Google Shape;216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3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3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3" name="Google Shape;223;p3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24" name="Google Shape;224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p3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" name="Google Shape;71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72" name="Google Shape;72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80" name="Google Shape;80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88" name="Google Shape;88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96" name="Google Shape;96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04" name="Google Shape;104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p2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12" name="Google Shape;112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" name="Google Shape;119;p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20" name="Google Shape;120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